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1.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omments/modernComment_103_B62AE2BD.xml" ContentType="application/vnd.ms-powerpoint.comments+xml"/>
  <Override PartName="/ppt/comments/modernComment_105_583B5239.xml" ContentType="application/vnd.ms-powerpoint.comments+xml"/>
  <Override PartName="/ppt/comments/modernComment_119_750F761.xml" ContentType="application/vnd.ms-powerpoint.comments+xml"/>
  <Override PartName="/ppt/comments/modernComment_11B_6195FB62.xml" ContentType="application/vnd.ms-powerpoint.comments+xml"/>
  <Override PartName="/ppt/comments/modernComment_11C_F689F486.xml" ContentType="application/vnd.ms-powerpoint.comments+xml"/>
  <Override PartName="/ppt/comments/modernComment_11D_928E2A16.xml" ContentType="application/vnd.ms-powerpoint.comments+xml"/>
  <Override PartName="/ppt/comments/modernComment_11F_33BC331C.xml" ContentType="application/vnd.ms-powerpoint.comments+xml"/>
  <Override PartName="/ppt/comments/modernComment_125_FE5406AF.xml" ContentType="application/vnd.ms-powerpoint.comments+xml"/>
  <Override PartName="/ppt/comments/modernComment_126_498D5F72.xml" ContentType="application/vnd.ms-powerpoint.comments+xml"/>
  <Override PartName="/ppt/comments/modernComment_123_F9BA570B.xml" ContentType="application/vnd.ms-powerpoint.comments+xml"/>
  <Override PartName="/ppt/comments/modernComment_124_9753758C.xml" ContentType="application/vnd.ms-powerpoint.comment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60" r:id="rId2"/>
    <p:sldId id="259" r:id="rId3"/>
    <p:sldId id="261" r:id="rId4"/>
    <p:sldId id="265" r:id="rId5"/>
    <p:sldId id="264" r:id="rId6"/>
    <p:sldId id="262" r:id="rId7"/>
    <p:sldId id="263" r:id="rId8"/>
    <p:sldId id="266" r:id="rId9"/>
    <p:sldId id="280" r:id="rId10"/>
    <p:sldId id="281" r:id="rId11"/>
    <p:sldId id="282" r:id="rId12"/>
    <p:sldId id="283" r:id="rId13"/>
    <p:sldId id="284" r:id="rId14"/>
    <p:sldId id="285" r:id="rId15"/>
    <p:sldId id="286" r:id="rId16"/>
    <p:sldId id="287" r:id="rId17"/>
    <p:sldId id="267" r:id="rId18"/>
    <p:sldId id="268" r:id="rId19"/>
    <p:sldId id="269" r:id="rId20"/>
    <p:sldId id="270" r:id="rId21"/>
    <p:sldId id="271" r:id="rId22"/>
    <p:sldId id="272" r:id="rId23"/>
    <p:sldId id="273" r:id="rId24"/>
    <p:sldId id="274" r:id="rId25"/>
    <p:sldId id="275" r:id="rId26"/>
    <p:sldId id="288" r:id="rId27"/>
    <p:sldId id="293" r:id="rId28"/>
    <p:sldId id="294" r:id="rId29"/>
    <p:sldId id="289" r:id="rId30"/>
    <p:sldId id="276" r:id="rId31"/>
    <p:sldId id="279" r:id="rId32"/>
    <p:sldId id="277" r:id="rId33"/>
    <p:sldId id="278" r:id="rId34"/>
    <p:sldId id="291" r:id="rId35"/>
    <p:sldId id="292" r:id="rId36"/>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F219206-A1CD-A356-E767-FC6E356A4008}" name="Riadhotul Firda Iskandar" initials="RI" userId="4bdcfaf2c9794e55"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EA085"/>
    <a:srgbClr val="2C987E"/>
    <a:srgbClr val="09C7C2"/>
    <a:srgbClr val="1777B9"/>
    <a:srgbClr val="1A86D0"/>
    <a:srgbClr val="0077D0"/>
    <a:srgbClr val="D7885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660" autoAdjust="0"/>
    <p:restoredTop sz="94624"/>
  </p:normalViewPr>
  <p:slideViewPr>
    <p:cSldViewPr>
      <p:cViewPr varScale="1">
        <p:scale>
          <a:sx n="114" d="100"/>
          <a:sy n="114" d="100"/>
        </p:scale>
        <p:origin x="330" y="84"/>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42" Type="http://schemas.microsoft.com/office/2018/10/relationships/authors" Targe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comments/modernComment_103_B62AE2BD.xml><?xml version="1.0" encoding="utf-8"?>
<p188:cmLst xmlns:a="http://schemas.openxmlformats.org/drawingml/2006/main" xmlns:r="http://schemas.openxmlformats.org/officeDocument/2006/relationships" xmlns:p188="http://schemas.microsoft.com/office/powerpoint/2018/8/main">
  <p188:cm id="{B46793C0-9B45-6D49-AF00-7E42660DDFE1}" authorId="{6F219206-A1CD-A356-E767-FC6E356A4008}" created="2023-05-30T06:42:25.479">
    <ac:deMkLst xmlns:ac="http://schemas.microsoft.com/office/drawing/2013/main/command">
      <pc:docMk xmlns:pc="http://schemas.microsoft.com/office/powerpoint/2013/main/command"/>
      <pc:sldMk xmlns:pc="http://schemas.microsoft.com/office/powerpoint/2013/main/command" cId="3056263869" sldId="259"/>
      <ac:picMk id="3" creationId="{2B049DC7-4216-458F-8B50-D3770DE8F96E}"/>
    </ac:deMkLst>
    <p188:txBody>
      <a:bodyPr/>
      <a:lstStyle/>
      <a:p>
        <a:r>
          <a:rPr lang="id-ID"/>
          <a:t>Gambar halaman 53</a:t>
        </a:r>
      </a:p>
    </p188:txBody>
  </p188:cm>
</p188:cmLst>
</file>

<file path=ppt/comments/modernComment_105_583B5239.xml><?xml version="1.0" encoding="utf-8"?>
<p188:cmLst xmlns:a="http://schemas.openxmlformats.org/drawingml/2006/main" xmlns:r="http://schemas.openxmlformats.org/officeDocument/2006/relationships" xmlns:p188="http://schemas.microsoft.com/office/powerpoint/2018/8/main">
  <p188:cm id="{C1BF2913-BBA6-B64B-9AF5-BFEC54F383E0}" authorId="{6F219206-A1CD-A356-E767-FC6E356A4008}" created="2023-05-30T06:45:18.375">
    <pc:sldMkLst xmlns:pc="http://schemas.microsoft.com/office/powerpoint/2013/main/command">
      <pc:docMk/>
      <pc:sldMk cId="1480282681" sldId="261"/>
    </pc:sldMkLst>
    <p188:txBody>
      <a:bodyPr/>
      <a:lstStyle/>
      <a:p>
        <a:r>
          <a:rPr lang="id-ID"/>
          <a:t>Diganti dengan gambar hal 54</a:t>
        </a:r>
      </a:p>
    </p188:txBody>
  </p188:cm>
</p188:cmLst>
</file>

<file path=ppt/comments/modernComment_119_750F761.xml><?xml version="1.0" encoding="utf-8"?>
<p188:cmLst xmlns:a="http://schemas.openxmlformats.org/drawingml/2006/main" xmlns:r="http://schemas.openxmlformats.org/officeDocument/2006/relationships" xmlns:p188="http://schemas.microsoft.com/office/powerpoint/2018/8/main">
  <p188:cm id="{8F943C53-FB9D-014F-B9E6-60D8F1815D47}" authorId="{6F219206-A1CD-A356-E767-FC6E356A4008}" created="2023-05-30T07:03:34.873">
    <pc:sldMkLst xmlns:pc="http://schemas.microsoft.com/office/powerpoint/2013/main/command">
      <pc:docMk/>
      <pc:sldMk cId="122746721" sldId="281"/>
    </pc:sldMkLst>
    <p188:txBody>
      <a:bodyPr/>
      <a:lstStyle/>
      <a:p>
        <a:r>
          <a:rPr lang="id-ID"/>
          <a:t>Penambahan peraga 2.2 hal 62</a:t>
        </a:r>
      </a:p>
    </p188:txBody>
  </p188:cm>
</p188:cmLst>
</file>

<file path=ppt/comments/modernComment_11B_6195FB62.xml><?xml version="1.0" encoding="utf-8"?>
<p188:cmLst xmlns:a="http://schemas.openxmlformats.org/drawingml/2006/main" xmlns:r="http://schemas.openxmlformats.org/officeDocument/2006/relationships" xmlns:p188="http://schemas.microsoft.com/office/powerpoint/2018/8/main">
  <p188:cm id="{4FF96C21-E883-A34C-8F34-4CDFBC4A3A0C}" authorId="{6F219206-A1CD-A356-E767-FC6E356A4008}" created="2023-05-30T07:22:32.270">
    <pc:sldMkLst xmlns:pc="http://schemas.microsoft.com/office/powerpoint/2013/main/command">
      <pc:docMk/>
      <pc:sldMk cId="1637219170" sldId="283"/>
    </pc:sldMkLst>
    <p188:txBody>
      <a:bodyPr/>
      <a:lstStyle/>
      <a:p>
        <a:r>
          <a:rPr lang="id-ID"/>
          <a:t>Penambahan peraga 2.3 hal 65</a:t>
        </a:r>
      </a:p>
    </p188:txBody>
  </p188:cm>
</p188:cmLst>
</file>

<file path=ppt/comments/modernComment_11C_F689F486.xml><?xml version="1.0" encoding="utf-8"?>
<p188:cmLst xmlns:a="http://schemas.openxmlformats.org/drawingml/2006/main" xmlns:r="http://schemas.openxmlformats.org/officeDocument/2006/relationships" xmlns:p188="http://schemas.microsoft.com/office/powerpoint/2018/8/main">
  <p188:cm id="{469F8688-4A63-3746-BC0F-938902C2F2F0}" authorId="{6F219206-A1CD-A356-E767-FC6E356A4008}" created="2023-05-30T07:28:42.774">
    <pc:sldMkLst xmlns:pc="http://schemas.microsoft.com/office/powerpoint/2013/main/command">
      <pc:docMk/>
      <pc:sldMk cId="4136236166" sldId="284"/>
    </pc:sldMkLst>
    <p188:txBody>
      <a:bodyPr/>
      <a:lstStyle/>
      <a:p>
        <a:r>
          <a:rPr lang="id-ID"/>
          <a:t>Penambahan tabel 2.1 hal 66</a:t>
        </a:r>
      </a:p>
    </p188:txBody>
  </p188:cm>
</p188:cmLst>
</file>

<file path=ppt/comments/modernComment_11D_928E2A16.xml><?xml version="1.0" encoding="utf-8"?>
<p188:cmLst xmlns:a="http://schemas.openxmlformats.org/drawingml/2006/main" xmlns:r="http://schemas.openxmlformats.org/officeDocument/2006/relationships" xmlns:p188="http://schemas.microsoft.com/office/powerpoint/2018/8/main">
  <p188:cm id="{C4162D96-D5AD-6D42-AEC3-AE0666D1D860}" authorId="{6F219206-A1CD-A356-E767-FC6E356A4008}" created="2023-05-30T07:28:42.774">
    <pc:sldMkLst xmlns:pc="http://schemas.microsoft.com/office/powerpoint/2013/main/command">
      <pc:docMk/>
      <pc:sldMk cId="4136236166" sldId="284"/>
    </pc:sldMkLst>
    <p188:txBody>
      <a:bodyPr/>
      <a:lstStyle/>
      <a:p>
        <a:r>
          <a:rPr lang="id-ID"/>
          <a:t>Penambahan tabel 2.2 hal 67</a:t>
        </a:r>
      </a:p>
    </p188:txBody>
  </p188:cm>
</p188:cmLst>
</file>

<file path=ppt/comments/modernComment_11F_33BC331C.xml><?xml version="1.0" encoding="utf-8"?>
<p188:cmLst xmlns:a="http://schemas.openxmlformats.org/drawingml/2006/main" xmlns:r="http://schemas.openxmlformats.org/officeDocument/2006/relationships" xmlns:p188="http://schemas.microsoft.com/office/powerpoint/2018/8/main">
  <p188:cm id="{91A183B8-35DA-9C48-B9D0-D8AE1CD4D420}" authorId="{6F219206-A1CD-A356-E767-FC6E356A4008}" created="2023-05-30T07:37:08.464">
    <pc:sldMkLst xmlns:pc="http://schemas.microsoft.com/office/powerpoint/2013/main/command">
      <pc:docMk/>
      <pc:sldMk cId="867971868" sldId="287"/>
    </pc:sldMkLst>
    <p188:txBody>
      <a:bodyPr/>
      <a:lstStyle/>
      <a:p>
        <a:r>
          <a:rPr lang="id-ID"/>
          <a:t>Penambahan tabel 2.3 hal 68</a:t>
        </a:r>
      </a:p>
    </p188:txBody>
  </p188:cm>
</p188:cmLst>
</file>

<file path=ppt/comments/modernComment_123_F9BA570B.xml><?xml version="1.0" encoding="utf-8"?>
<p188:cmLst xmlns:a="http://schemas.openxmlformats.org/drawingml/2006/main" xmlns:r="http://schemas.openxmlformats.org/officeDocument/2006/relationships" xmlns:p188="http://schemas.microsoft.com/office/powerpoint/2018/8/main">
  <p188:cm id="{1EF4C2A1-72EA-E344-BB5B-8488EF1A9018}" authorId="{6F219206-A1CD-A356-E767-FC6E356A4008}" created="2023-05-30T08:07:11.631">
    <pc:sldMkLst xmlns:pc="http://schemas.microsoft.com/office/powerpoint/2013/main/command">
      <pc:docMk/>
      <pc:sldMk cId="4189738763" sldId="291"/>
    </pc:sldMkLst>
    <p188:txBody>
      <a:bodyPr/>
      <a:lstStyle/>
      <a:p>
        <a:r>
          <a:rPr lang="id-ID"/>
          <a:t>Penambahan peraga 2.14 hal 103</a:t>
        </a:r>
      </a:p>
    </p188:txBody>
  </p188:cm>
</p188:cmLst>
</file>

<file path=ppt/comments/modernComment_124_9753758C.xml><?xml version="1.0" encoding="utf-8"?>
<p188:cmLst xmlns:a="http://schemas.openxmlformats.org/drawingml/2006/main" xmlns:r="http://schemas.openxmlformats.org/officeDocument/2006/relationships" xmlns:p188="http://schemas.microsoft.com/office/powerpoint/2018/8/main">
  <p188:cm id="{4EE3C6F5-34C4-A145-8740-34BF20565ECA}" authorId="{6F219206-A1CD-A356-E767-FC6E356A4008}" created="2023-05-30T08:08:17.779">
    <pc:sldMkLst xmlns:pc="http://schemas.microsoft.com/office/powerpoint/2013/main/command">
      <pc:docMk/>
      <pc:sldMk cId="2538829196" sldId="292"/>
    </pc:sldMkLst>
    <p188:txBody>
      <a:bodyPr/>
      <a:lstStyle/>
      <a:p>
        <a:r>
          <a:rPr lang="id-ID"/>
          <a:t>Penambahan peraga 2.15 hal 104 dan 2.16 hal 105</a:t>
        </a:r>
      </a:p>
    </p188:txBody>
  </p188:cm>
</p188:cmLst>
</file>

<file path=ppt/comments/modernComment_125_FE5406AF.xml><?xml version="1.0" encoding="utf-8"?>
<p188:cmLst xmlns:a="http://schemas.openxmlformats.org/drawingml/2006/main" xmlns:r="http://schemas.openxmlformats.org/officeDocument/2006/relationships" xmlns:p188="http://schemas.microsoft.com/office/powerpoint/2018/8/main">
  <p188:cm id="{061364CD-9EF7-C843-BD18-ED02BEDC2EF6}" authorId="{6F219206-A1CD-A356-E767-FC6E356A4008}" created="2023-05-31T01:21:54.267">
    <pc:sldMkLst xmlns:pc="http://schemas.microsoft.com/office/powerpoint/2013/main/command">
      <pc:docMk/>
      <pc:sldMk cId="4266919599" sldId="293"/>
    </pc:sldMkLst>
    <p188:txBody>
      <a:bodyPr/>
      <a:lstStyle/>
      <a:p>
        <a:r>
          <a:rPr lang="id-ID"/>
          <a:t>Penambahan peraga 2.6 hal 86 dan peraga 2.7 hal 87</a:t>
        </a:r>
      </a:p>
    </p188:txBody>
  </p188:cm>
</p188:cmLst>
</file>

<file path=ppt/comments/modernComment_126_498D5F72.xml><?xml version="1.0" encoding="utf-8"?>
<p188:cmLst xmlns:a="http://schemas.openxmlformats.org/drawingml/2006/main" xmlns:r="http://schemas.openxmlformats.org/officeDocument/2006/relationships" xmlns:p188="http://schemas.microsoft.com/office/powerpoint/2018/8/main">
  <p188:cm id="{8D3E07B9-EDA8-A647-BC1D-6CD29CD60CB0}" authorId="{6F219206-A1CD-A356-E767-FC6E356A4008}" created="2023-05-31T01:26:19.872">
    <pc:sldMkLst xmlns:pc="http://schemas.microsoft.com/office/powerpoint/2013/main/command">
      <pc:docMk/>
      <pc:sldMk cId="1234001778" sldId="294"/>
    </pc:sldMkLst>
    <p188:txBody>
      <a:bodyPr/>
      <a:lstStyle/>
      <a:p>
        <a:r>
          <a:rPr lang="id-ID"/>
          <a:t>Penambahan peraga 2.8 hal 88</a:t>
        </a:r>
      </a:p>
    </p188:txBody>
  </p188:cm>
</p188:cmLst>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7316C3A-B830-438A-8F98-707E40482C3A}" type="doc">
      <dgm:prSet loTypeId="urn:microsoft.com/office/officeart/2005/8/layout/hList1" loCatId="list" qsTypeId="urn:microsoft.com/office/officeart/2005/8/quickstyle/simple1" qsCatId="simple" csTypeId="urn:microsoft.com/office/officeart/2005/8/colors/colorful5" csCatId="colorful" phldr="1"/>
      <dgm:spPr/>
      <dgm:t>
        <a:bodyPr/>
        <a:lstStyle/>
        <a:p>
          <a:endParaRPr lang="en-US"/>
        </a:p>
      </dgm:t>
    </dgm:pt>
    <dgm:pt modelId="{60BD0908-DBE5-43A5-ACB3-975DB238BB5B}">
      <dgm:prSet phldrT="[Text]" custT="1"/>
      <dgm:spPr/>
      <dgm:t>
        <a:bodyPr/>
        <a:lstStyle/>
        <a:p>
          <a:r>
            <a:rPr lang="en-US" sz="1600" b="1" dirty="0"/>
            <a:t>Tenaga </a:t>
          </a:r>
          <a:r>
            <a:rPr lang="en-US" sz="1600" b="1" dirty="0" err="1"/>
            <a:t>Kerja</a:t>
          </a:r>
          <a:r>
            <a:rPr lang="en-US" sz="1600" b="1" dirty="0"/>
            <a:t> </a:t>
          </a:r>
          <a:r>
            <a:rPr lang="en-US" sz="1600" b="1" dirty="0" err="1"/>
            <a:t>Menurut</a:t>
          </a:r>
          <a:r>
            <a:rPr lang="en-US" sz="1600" b="1" dirty="0"/>
            <a:t> </a:t>
          </a:r>
          <a:r>
            <a:rPr lang="en-US" sz="1600" b="1" dirty="0" err="1"/>
            <a:t>Kualitas</a:t>
          </a:r>
          <a:r>
            <a:rPr lang="en-US" sz="1600" b="1" dirty="0"/>
            <a:t> Tenaga </a:t>
          </a:r>
          <a:r>
            <a:rPr lang="en-US" sz="1600" b="1" dirty="0" err="1"/>
            <a:t>Kerja</a:t>
          </a:r>
          <a:r>
            <a:rPr lang="en-US" sz="1600" b="1" dirty="0"/>
            <a:t> </a:t>
          </a:r>
        </a:p>
      </dgm:t>
    </dgm:pt>
    <dgm:pt modelId="{050EFEA5-E4A7-40C4-A3F6-0A37EA43A02E}" type="parTrans" cxnId="{13F3BC81-7EF0-48A9-8ABD-0863C4991FD3}">
      <dgm:prSet/>
      <dgm:spPr/>
      <dgm:t>
        <a:bodyPr/>
        <a:lstStyle/>
        <a:p>
          <a:endParaRPr lang="en-US"/>
        </a:p>
      </dgm:t>
    </dgm:pt>
    <dgm:pt modelId="{FE79DDED-E7F0-4DD8-8A53-6A0E1FCD66FE}" type="sibTrans" cxnId="{13F3BC81-7EF0-48A9-8ABD-0863C4991FD3}">
      <dgm:prSet/>
      <dgm:spPr/>
      <dgm:t>
        <a:bodyPr/>
        <a:lstStyle/>
        <a:p>
          <a:endParaRPr lang="en-US"/>
        </a:p>
      </dgm:t>
    </dgm:pt>
    <dgm:pt modelId="{C036B872-8F06-4E30-AE2A-3654D23C4E4E}">
      <dgm:prSet phldrT="[Text]" custT="1"/>
      <dgm:spPr/>
      <dgm:t>
        <a:bodyPr/>
        <a:lstStyle/>
        <a:p>
          <a:r>
            <a:rPr lang="en-US" sz="1600" dirty="0"/>
            <a:t>Tenaga </a:t>
          </a:r>
          <a:r>
            <a:rPr lang="en-US" sz="1600" dirty="0" err="1"/>
            <a:t>kerja</a:t>
          </a:r>
          <a:r>
            <a:rPr lang="en-US" sz="1600" dirty="0"/>
            <a:t> </a:t>
          </a:r>
          <a:r>
            <a:rPr lang="en-US" sz="1600" dirty="0" err="1"/>
            <a:t>terdidik</a:t>
          </a:r>
          <a:r>
            <a:rPr lang="en-US" sz="1600" dirty="0"/>
            <a:t>;</a:t>
          </a:r>
        </a:p>
      </dgm:t>
    </dgm:pt>
    <dgm:pt modelId="{5979198B-F403-4392-98C1-F8B2361197DA}" type="parTrans" cxnId="{665658B1-75C2-4DCD-AEF3-797C313F5EFC}">
      <dgm:prSet/>
      <dgm:spPr/>
      <dgm:t>
        <a:bodyPr/>
        <a:lstStyle/>
        <a:p>
          <a:endParaRPr lang="en-US"/>
        </a:p>
      </dgm:t>
    </dgm:pt>
    <dgm:pt modelId="{D057CA9E-5D57-4E8E-B7C2-9D3FA8EC21BE}" type="sibTrans" cxnId="{665658B1-75C2-4DCD-AEF3-797C313F5EFC}">
      <dgm:prSet/>
      <dgm:spPr/>
      <dgm:t>
        <a:bodyPr/>
        <a:lstStyle/>
        <a:p>
          <a:endParaRPr lang="en-US"/>
        </a:p>
      </dgm:t>
    </dgm:pt>
    <dgm:pt modelId="{438E5C95-6938-4604-A873-A2729A85C624}">
      <dgm:prSet phldrT="[Text]" custT="1"/>
      <dgm:spPr/>
      <dgm:t>
        <a:bodyPr/>
        <a:lstStyle/>
        <a:p>
          <a:r>
            <a:rPr lang="en-US" sz="1600" dirty="0"/>
            <a:t>Tenaga </a:t>
          </a:r>
          <a:r>
            <a:rPr lang="en-US" sz="1600" dirty="0" err="1"/>
            <a:t>kerja</a:t>
          </a:r>
          <a:r>
            <a:rPr lang="en-US" sz="1600" dirty="0"/>
            <a:t> </a:t>
          </a:r>
          <a:r>
            <a:rPr lang="en-US" sz="1600" dirty="0" err="1"/>
            <a:t>terampil</a:t>
          </a:r>
          <a:r>
            <a:rPr lang="en-US" sz="1600" dirty="0"/>
            <a:t>; dan </a:t>
          </a:r>
        </a:p>
      </dgm:t>
    </dgm:pt>
    <dgm:pt modelId="{75752418-639B-4E1C-92CF-ED6DC1494F2F}" type="parTrans" cxnId="{8EA61592-089B-4F27-838B-C9995B76783F}">
      <dgm:prSet/>
      <dgm:spPr/>
      <dgm:t>
        <a:bodyPr/>
        <a:lstStyle/>
        <a:p>
          <a:endParaRPr lang="en-US"/>
        </a:p>
      </dgm:t>
    </dgm:pt>
    <dgm:pt modelId="{23A919CA-C032-4A14-8E0B-442ACB26329F}" type="sibTrans" cxnId="{8EA61592-089B-4F27-838B-C9995B76783F}">
      <dgm:prSet/>
      <dgm:spPr/>
      <dgm:t>
        <a:bodyPr/>
        <a:lstStyle/>
        <a:p>
          <a:endParaRPr lang="en-US"/>
        </a:p>
      </dgm:t>
    </dgm:pt>
    <dgm:pt modelId="{9B338E5E-0717-4A86-A2A0-7C8077D886B4}">
      <dgm:prSet phldrT="[Text]" custT="1"/>
      <dgm:spPr/>
      <dgm:t>
        <a:bodyPr/>
        <a:lstStyle/>
        <a:p>
          <a:r>
            <a:rPr lang="en-US" sz="1600" b="1" dirty="0"/>
            <a:t>Tenaga </a:t>
          </a:r>
          <a:r>
            <a:rPr lang="en-US" sz="1600" b="1" dirty="0" err="1"/>
            <a:t>Kerja</a:t>
          </a:r>
          <a:r>
            <a:rPr lang="en-US" sz="1600" b="1" dirty="0"/>
            <a:t> </a:t>
          </a:r>
          <a:r>
            <a:rPr lang="en-US" sz="1600" b="1" dirty="0" err="1"/>
            <a:t>Menurut</a:t>
          </a:r>
          <a:r>
            <a:rPr lang="en-US" sz="1600" b="1" dirty="0"/>
            <a:t> Sifat </a:t>
          </a:r>
          <a:r>
            <a:rPr lang="en-US" sz="1600" b="1" dirty="0" err="1"/>
            <a:t>Kerja</a:t>
          </a:r>
          <a:endParaRPr lang="en-US" sz="1600" b="1" dirty="0"/>
        </a:p>
      </dgm:t>
    </dgm:pt>
    <dgm:pt modelId="{14A6D13D-03D2-4F40-952F-D91664D0F290}" type="parTrans" cxnId="{6A0CCD0F-68B6-4708-A145-FEAC60572E7E}">
      <dgm:prSet/>
      <dgm:spPr/>
      <dgm:t>
        <a:bodyPr/>
        <a:lstStyle/>
        <a:p>
          <a:endParaRPr lang="en-US"/>
        </a:p>
      </dgm:t>
    </dgm:pt>
    <dgm:pt modelId="{EE0BC0D2-1B57-47A2-892E-68B801828728}" type="sibTrans" cxnId="{6A0CCD0F-68B6-4708-A145-FEAC60572E7E}">
      <dgm:prSet/>
      <dgm:spPr/>
      <dgm:t>
        <a:bodyPr/>
        <a:lstStyle/>
        <a:p>
          <a:endParaRPr lang="en-US"/>
        </a:p>
      </dgm:t>
    </dgm:pt>
    <dgm:pt modelId="{22F79088-FF30-42B0-ABC3-A414F5F743FF}">
      <dgm:prSet phldrT="[Text]" custT="1"/>
      <dgm:spPr/>
      <dgm:t>
        <a:bodyPr/>
        <a:lstStyle/>
        <a:p>
          <a:r>
            <a:rPr lang="en-US" sz="1600" dirty="0"/>
            <a:t>Tenaga </a:t>
          </a:r>
          <a:r>
            <a:rPr lang="en-US" sz="1600" dirty="0" err="1"/>
            <a:t>kerja</a:t>
          </a:r>
          <a:r>
            <a:rPr lang="en-US" sz="1600" dirty="0"/>
            <a:t> </a:t>
          </a:r>
          <a:r>
            <a:rPr lang="en-US" sz="1600" dirty="0" err="1"/>
            <a:t>rohani</a:t>
          </a:r>
          <a:r>
            <a:rPr lang="en-US" sz="1600" dirty="0"/>
            <a:t>; dan</a:t>
          </a:r>
        </a:p>
      </dgm:t>
    </dgm:pt>
    <dgm:pt modelId="{6A625C41-20F9-43FE-ADE7-61D75317EFDE}" type="parTrans" cxnId="{60FCEBF6-CA27-45BA-BB32-1BEF2E3B8E7C}">
      <dgm:prSet/>
      <dgm:spPr/>
      <dgm:t>
        <a:bodyPr/>
        <a:lstStyle/>
        <a:p>
          <a:endParaRPr lang="en-US"/>
        </a:p>
      </dgm:t>
    </dgm:pt>
    <dgm:pt modelId="{A229AF28-68A1-4216-BDE0-C2CC9E314F8D}" type="sibTrans" cxnId="{60FCEBF6-CA27-45BA-BB32-1BEF2E3B8E7C}">
      <dgm:prSet/>
      <dgm:spPr/>
      <dgm:t>
        <a:bodyPr/>
        <a:lstStyle/>
        <a:p>
          <a:endParaRPr lang="en-US"/>
        </a:p>
      </dgm:t>
    </dgm:pt>
    <dgm:pt modelId="{C0111C88-BF63-4C6B-8E6C-C9AD8F6CFF2A}">
      <dgm:prSet phldrT="[Text]" custT="1"/>
      <dgm:spPr/>
      <dgm:t>
        <a:bodyPr/>
        <a:lstStyle/>
        <a:p>
          <a:r>
            <a:rPr lang="en-US" sz="1600" dirty="0"/>
            <a:t>Tenaga </a:t>
          </a:r>
          <a:r>
            <a:rPr lang="en-US" sz="1600" dirty="0" err="1"/>
            <a:t>kerja</a:t>
          </a:r>
          <a:r>
            <a:rPr lang="en-US" sz="1600" dirty="0"/>
            <a:t> </a:t>
          </a:r>
          <a:r>
            <a:rPr lang="en-US" sz="1600" dirty="0" err="1"/>
            <a:t>jasmani</a:t>
          </a:r>
          <a:r>
            <a:rPr lang="en-US" sz="1600" dirty="0"/>
            <a:t>.</a:t>
          </a:r>
        </a:p>
      </dgm:t>
    </dgm:pt>
    <dgm:pt modelId="{3F6A6F7D-ED73-413D-A7EC-3C1A932FBD67}" type="parTrans" cxnId="{9D1BEF50-9C44-46D1-9099-87D59F6B4F32}">
      <dgm:prSet/>
      <dgm:spPr/>
      <dgm:t>
        <a:bodyPr/>
        <a:lstStyle/>
        <a:p>
          <a:endParaRPr lang="en-US"/>
        </a:p>
      </dgm:t>
    </dgm:pt>
    <dgm:pt modelId="{34AD6FC8-12A3-41FA-8067-ED9BF5D28F39}" type="sibTrans" cxnId="{9D1BEF50-9C44-46D1-9099-87D59F6B4F32}">
      <dgm:prSet/>
      <dgm:spPr/>
      <dgm:t>
        <a:bodyPr/>
        <a:lstStyle/>
        <a:p>
          <a:endParaRPr lang="en-US"/>
        </a:p>
      </dgm:t>
    </dgm:pt>
    <dgm:pt modelId="{05196E28-5863-4A0C-97BB-7658962A0368}">
      <dgm:prSet phldrT="[Text]" custT="1"/>
      <dgm:spPr/>
      <dgm:t>
        <a:bodyPr/>
        <a:lstStyle/>
        <a:p>
          <a:r>
            <a:rPr lang="en-US" sz="1600" dirty="0"/>
            <a:t>Tenaga </a:t>
          </a:r>
          <a:r>
            <a:rPr lang="en-US" sz="1600" dirty="0" err="1"/>
            <a:t>kerja</a:t>
          </a:r>
          <a:r>
            <a:rPr lang="en-US" sz="1600" dirty="0"/>
            <a:t> </a:t>
          </a:r>
          <a:r>
            <a:rPr lang="en-US" sz="1600" dirty="0" err="1"/>
            <a:t>tidak</a:t>
          </a:r>
          <a:r>
            <a:rPr lang="en-US" sz="1600" dirty="0"/>
            <a:t> </a:t>
          </a:r>
          <a:r>
            <a:rPr lang="en-US" sz="1600" dirty="0" err="1"/>
            <a:t>terdidik</a:t>
          </a:r>
          <a:r>
            <a:rPr lang="en-US" sz="1600" dirty="0"/>
            <a:t> dan </a:t>
          </a:r>
          <a:r>
            <a:rPr lang="en-US" sz="1600" dirty="0" err="1"/>
            <a:t>tidak</a:t>
          </a:r>
          <a:r>
            <a:rPr lang="en-US" sz="1600" dirty="0"/>
            <a:t> </a:t>
          </a:r>
          <a:r>
            <a:rPr lang="en-US" sz="1600" dirty="0" err="1"/>
            <a:t>terlatih</a:t>
          </a:r>
          <a:r>
            <a:rPr lang="en-US" sz="1600" dirty="0"/>
            <a:t>.</a:t>
          </a:r>
        </a:p>
      </dgm:t>
    </dgm:pt>
    <dgm:pt modelId="{7642938D-1798-410C-BFE3-B0333389F6EF}" type="parTrans" cxnId="{2269333D-316D-45F8-9C0A-78D1C1677F95}">
      <dgm:prSet/>
      <dgm:spPr/>
      <dgm:t>
        <a:bodyPr/>
        <a:lstStyle/>
        <a:p>
          <a:endParaRPr lang="en-US"/>
        </a:p>
      </dgm:t>
    </dgm:pt>
    <dgm:pt modelId="{D63FC5E7-28CD-47C3-9DEE-93C3BA7D754F}" type="sibTrans" cxnId="{2269333D-316D-45F8-9C0A-78D1C1677F95}">
      <dgm:prSet/>
      <dgm:spPr/>
      <dgm:t>
        <a:bodyPr/>
        <a:lstStyle/>
        <a:p>
          <a:endParaRPr lang="en-US"/>
        </a:p>
      </dgm:t>
    </dgm:pt>
    <dgm:pt modelId="{17E101DF-496A-4F62-AF8A-F61269099A0A}" type="pres">
      <dgm:prSet presAssocID="{B7316C3A-B830-438A-8F98-707E40482C3A}" presName="Name0" presStyleCnt="0">
        <dgm:presLayoutVars>
          <dgm:dir/>
          <dgm:animLvl val="lvl"/>
          <dgm:resizeHandles val="exact"/>
        </dgm:presLayoutVars>
      </dgm:prSet>
      <dgm:spPr/>
      <dgm:t>
        <a:bodyPr/>
        <a:lstStyle/>
        <a:p>
          <a:endParaRPr lang="en-US"/>
        </a:p>
      </dgm:t>
    </dgm:pt>
    <dgm:pt modelId="{381D036A-B8B0-4A32-8486-1064EE55E111}" type="pres">
      <dgm:prSet presAssocID="{60BD0908-DBE5-43A5-ACB3-975DB238BB5B}" presName="composite" presStyleCnt="0"/>
      <dgm:spPr/>
    </dgm:pt>
    <dgm:pt modelId="{DF1BA70A-A8C7-405C-B1EE-7E14207AD51A}" type="pres">
      <dgm:prSet presAssocID="{60BD0908-DBE5-43A5-ACB3-975DB238BB5B}" presName="parTx" presStyleLbl="alignNode1" presStyleIdx="0" presStyleCnt="2" custScaleX="76488" custScaleY="97220">
        <dgm:presLayoutVars>
          <dgm:chMax val="0"/>
          <dgm:chPref val="0"/>
          <dgm:bulletEnabled val="1"/>
        </dgm:presLayoutVars>
      </dgm:prSet>
      <dgm:spPr/>
      <dgm:t>
        <a:bodyPr/>
        <a:lstStyle/>
        <a:p>
          <a:endParaRPr lang="en-US"/>
        </a:p>
      </dgm:t>
    </dgm:pt>
    <dgm:pt modelId="{D48E6902-17BB-4F24-BDBD-90C29FAEAE99}" type="pres">
      <dgm:prSet presAssocID="{60BD0908-DBE5-43A5-ACB3-975DB238BB5B}" presName="desTx" presStyleLbl="alignAccFollowNode1" presStyleIdx="0" presStyleCnt="2" custScaleX="78289" custScaleY="108197" custLinFactNeighborX="-103" custLinFactNeighborY="-2332">
        <dgm:presLayoutVars>
          <dgm:bulletEnabled val="1"/>
        </dgm:presLayoutVars>
      </dgm:prSet>
      <dgm:spPr/>
      <dgm:t>
        <a:bodyPr/>
        <a:lstStyle/>
        <a:p>
          <a:endParaRPr lang="en-US"/>
        </a:p>
      </dgm:t>
    </dgm:pt>
    <dgm:pt modelId="{BB272EB3-A870-4D9E-93BF-D307811EFD97}" type="pres">
      <dgm:prSet presAssocID="{FE79DDED-E7F0-4DD8-8A53-6A0E1FCD66FE}" presName="space" presStyleCnt="0"/>
      <dgm:spPr/>
    </dgm:pt>
    <dgm:pt modelId="{DD03C390-0039-451A-80D0-D96CD2330F71}" type="pres">
      <dgm:prSet presAssocID="{9B338E5E-0717-4A86-A2A0-7C8077D886B4}" presName="composite" presStyleCnt="0"/>
      <dgm:spPr/>
    </dgm:pt>
    <dgm:pt modelId="{A6EB2F7E-9C4C-4F1B-AB6F-FEC804038A94}" type="pres">
      <dgm:prSet presAssocID="{9B338E5E-0717-4A86-A2A0-7C8077D886B4}" presName="parTx" presStyleLbl="alignNode1" presStyleIdx="1" presStyleCnt="2" custScaleX="76488" custScaleY="88938" custLinFactNeighborX="-3046" custLinFactNeighborY="2721">
        <dgm:presLayoutVars>
          <dgm:chMax val="0"/>
          <dgm:chPref val="0"/>
          <dgm:bulletEnabled val="1"/>
        </dgm:presLayoutVars>
      </dgm:prSet>
      <dgm:spPr/>
      <dgm:t>
        <a:bodyPr/>
        <a:lstStyle/>
        <a:p>
          <a:endParaRPr lang="en-US"/>
        </a:p>
      </dgm:t>
    </dgm:pt>
    <dgm:pt modelId="{5669B8BD-4095-407A-88D9-1890540EC805}" type="pres">
      <dgm:prSet presAssocID="{9B338E5E-0717-4A86-A2A0-7C8077D886B4}" presName="desTx" presStyleLbl="alignAccFollowNode1" presStyleIdx="1" presStyleCnt="2" custScaleX="76761" custScaleY="92696" custLinFactNeighborX="-2807" custLinFactNeighborY="-391">
        <dgm:presLayoutVars>
          <dgm:bulletEnabled val="1"/>
        </dgm:presLayoutVars>
      </dgm:prSet>
      <dgm:spPr/>
      <dgm:t>
        <a:bodyPr/>
        <a:lstStyle/>
        <a:p>
          <a:endParaRPr lang="en-US"/>
        </a:p>
      </dgm:t>
    </dgm:pt>
  </dgm:ptLst>
  <dgm:cxnLst>
    <dgm:cxn modelId="{2269333D-316D-45F8-9C0A-78D1C1677F95}" srcId="{60BD0908-DBE5-43A5-ACB3-975DB238BB5B}" destId="{05196E28-5863-4A0C-97BB-7658962A0368}" srcOrd="2" destOrd="0" parTransId="{7642938D-1798-410C-BFE3-B0333389F6EF}" sibTransId="{D63FC5E7-28CD-47C3-9DEE-93C3BA7D754F}"/>
    <dgm:cxn modelId="{60FCEBF6-CA27-45BA-BB32-1BEF2E3B8E7C}" srcId="{9B338E5E-0717-4A86-A2A0-7C8077D886B4}" destId="{22F79088-FF30-42B0-ABC3-A414F5F743FF}" srcOrd="0" destOrd="0" parTransId="{6A625C41-20F9-43FE-ADE7-61D75317EFDE}" sibTransId="{A229AF28-68A1-4216-BDE0-C2CC9E314F8D}"/>
    <dgm:cxn modelId="{DB6E5A99-4509-4707-A1EC-150095498470}" type="presOf" srcId="{05196E28-5863-4A0C-97BB-7658962A0368}" destId="{D48E6902-17BB-4F24-BDBD-90C29FAEAE99}" srcOrd="0" destOrd="2" presId="urn:microsoft.com/office/officeart/2005/8/layout/hList1"/>
    <dgm:cxn modelId="{13F3BC81-7EF0-48A9-8ABD-0863C4991FD3}" srcId="{B7316C3A-B830-438A-8F98-707E40482C3A}" destId="{60BD0908-DBE5-43A5-ACB3-975DB238BB5B}" srcOrd="0" destOrd="0" parTransId="{050EFEA5-E4A7-40C4-A3F6-0A37EA43A02E}" sibTransId="{FE79DDED-E7F0-4DD8-8A53-6A0E1FCD66FE}"/>
    <dgm:cxn modelId="{9D1BEF50-9C44-46D1-9099-87D59F6B4F32}" srcId="{9B338E5E-0717-4A86-A2A0-7C8077D886B4}" destId="{C0111C88-BF63-4C6B-8E6C-C9AD8F6CFF2A}" srcOrd="1" destOrd="0" parTransId="{3F6A6F7D-ED73-413D-A7EC-3C1A932FBD67}" sibTransId="{34AD6FC8-12A3-41FA-8067-ED9BF5D28F39}"/>
    <dgm:cxn modelId="{F8AB1D4D-5BBB-4635-BBE3-F8677D761327}" type="presOf" srcId="{22F79088-FF30-42B0-ABC3-A414F5F743FF}" destId="{5669B8BD-4095-407A-88D9-1890540EC805}" srcOrd="0" destOrd="0" presId="urn:microsoft.com/office/officeart/2005/8/layout/hList1"/>
    <dgm:cxn modelId="{136025C0-C68D-4A47-9E9C-E4823DF59656}" type="presOf" srcId="{60BD0908-DBE5-43A5-ACB3-975DB238BB5B}" destId="{DF1BA70A-A8C7-405C-B1EE-7E14207AD51A}" srcOrd="0" destOrd="0" presId="urn:microsoft.com/office/officeart/2005/8/layout/hList1"/>
    <dgm:cxn modelId="{8EA61592-089B-4F27-838B-C9995B76783F}" srcId="{60BD0908-DBE5-43A5-ACB3-975DB238BB5B}" destId="{438E5C95-6938-4604-A873-A2729A85C624}" srcOrd="1" destOrd="0" parTransId="{75752418-639B-4E1C-92CF-ED6DC1494F2F}" sibTransId="{23A919CA-C032-4A14-8E0B-442ACB26329F}"/>
    <dgm:cxn modelId="{E2014BB9-0378-4E0C-8F12-D044767BA714}" type="presOf" srcId="{B7316C3A-B830-438A-8F98-707E40482C3A}" destId="{17E101DF-496A-4F62-AF8A-F61269099A0A}" srcOrd="0" destOrd="0" presId="urn:microsoft.com/office/officeart/2005/8/layout/hList1"/>
    <dgm:cxn modelId="{6A0CCD0F-68B6-4708-A145-FEAC60572E7E}" srcId="{B7316C3A-B830-438A-8F98-707E40482C3A}" destId="{9B338E5E-0717-4A86-A2A0-7C8077D886B4}" srcOrd="1" destOrd="0" parTransId="{14A6D13D-03D2-4F40-952F-D91664D0F290}" sibTransId="{EE0BC0D2-1B57-47A2-892E-68B801828728}"/>
    <dgm:cxn modelId="{033EFA29-2D16-4DD0-8C00-DD79A32E53E7}" type="presOf" srcId="{C0111C88-BF63-4C6B-8E6C-C9AD8F6CFF2A}" destId="{5669B8BD-4095-407A-88D9-1890540EC805}" srcOrd="0" destOrd="1" presId="urn:microsoft.com/office/officeart/2005/8/layout/hList1"/>
    <dgm:cxn modelId="{665658B1-75C2-4DCD-AEF3-797C313F5EFC}" srcId="{60BD0908-DBE5-43A5-ACB3-975DB238BB5B}" destId="{C036B872-8F06-4E30-AE2A-3654D23C4E4E}" srcOrd="0" destOrd="0" parTransId="{5979198B-F403-4392-98C1-F8B2361197DA}" sibTransId="{D057CA9E-5D57-4E8E-B7C2-9D3FA8EC21BE}"/>
    <dgm:cxn modelId="{86FA9404-885F-4CBF-BCE1-308BEF439A00}" type="presOf" srcId="{C036B872-8F06-4E30-AE2A-3654D23C4E4E}" destId="{D48E6902-17BB-4F24-BDBD-90C29FAEAE99}" srcOrd="0" destOrd="0" presId="urn:microsoft.com/office/officeart/2005/8/layout/hList1"/>
    <dgm:cxn modelId="{02E2D5E0-8575-4E48-927A-2B2A2707FD7C}" type="presOf" srcId="{438E5C95-6938-4604-A873-A2729A85C624}" destId="{D48E6902-17BB-4F24-BDBD-90C29FAEAE99}" srcOrd="0" destOrd="1" presId="urn:microsoft.com/office/officeart/2005/8/layout/hList1"/>
    <dgm:cxn modelId="{44BCF5BD-C350-4AEB-BB19-3DA9A218B9E9}" type="presOf" srcId="{9B338E5E-0717-4A86-A2A0-7C8077D886B4}" destId="{A6EB2F7E-9C4C-4F1B-AB6F-FEC804038A94}" srcOrd="0" destOrd="0" presId="urn:microsoft.com/office/officeart/2005/8/layout/hList1"/>
    <dgm:cxn modelId="{F759BB07-B5E3-4F1A-886B-82FC6777D10A}" type="presParOf" srcId="{17E101DF-496A-4F62-AF8A-F61269099A0A}" destId="{381D036A-B8B0-4A32-8486-1064EE55E111}" srcOrd="0" destOrd="0" presId="urn:microsoft.com/office/officeart/2005/8/layout/hList1"/>
    <dgm:cxn modelId="{8941F7B8-1E41-4520-AC5E-74BF93BB569C}" type="presParOf" srcId="{381D036A-B8B0-4A32-8486-1064EE55E111}" destId="{DF1BA70A-A8C7-405C-B1EE-7E14207AD51A}" srcOrd="0" destOrd="0" presId="urn:microsoft.com/office/officeart/2005/8/layout/hList1"/>
    <dgm:cxn modelId="{BF418470-B4C8-4CDD-A13D-14714E3D7E22}" type="presParOf" srcId="{381D036A-B8B0-4A32-8486-1064EE55E111}" destId="{D48E6902-17BB-4F24-BDBD-90C29FAEAE99}" srcOrd="1" destOrd="0" presId="urn:microsoft.com/office/officeart/2005/8/layout/hList1"/>
    <dgm:cxn modelId="{A8B142B4-637E-4B07-81D1-B7ED590B4AB4}" type="presParOf" srcId="{17E101DF-496A-4F62-AF8A-F61269099A0A}" destId="{BB272EB3-A870-4D9E-93BF-D307811EFD97}" srcOrd="1" destOrd="0" presId="urn:microsoft.com/office/officeart/2005/8/layout/hList1"/>
    <dgm:cxn modelId="{F140290D-DDB3-4315-90C1-8603205F129D}" type="presParOf" srcId="{17E101DF-496A-4F62-AF8A-F61269099A0A}" destId="{DD03C390-0039-451A-80D0-D96CD2330F71}" srcOrd="2" destOrd="0" presId="urn:microsoft.com/office/officeart/2005/8/layout/hList1"/>
    <dgm:cxn modelId="{9D25ADC5-AEAB-4739-967B-E7E05FE37AD4}" type="presParOf" srcId="{DD03C390-0039-451A-80D0-D96CD2330F71}" destId="{A6EB2F7E-9C4C-4F1B-AB6F-FEC804038A94}" srcOrd="0" destOrd="0" presId="urn:microsoft.com/office/officeart/2005/8/layout/hList1"/>
    <dgm:cxn modelId="{923E591E-937C-4562-8DB9-7F7F714B034D}" type="presParOf" srcId="{DD03C390-0039-451A-80D0-D96CD2330F71}" destId="{5669B8BD-4095-407A-88D9-1890540EC805}" srcOrd="1" destOrd="0" presId="urn:microsoft.com/office/officeart/2005/8/layout/hList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44A5E3D-7606-4925-990E-EFABA2135BC8}" type="doc">
      <dgm:prSet loTypeId="urn:microsoft.com/office/officeart/2008/layout/HorizontalMultiLevelHierarchy" loCatId="hierarchy" qsTypeId="urn:microsoft.com/office/officeart/2005/8/quickstyle/simple3" qsCatId="simple" csTypeId="urn:microsoft.com/office/officeart/2005/8/colors/colorful1" csCatId="colorful" phldr="1"/>
      <dgm:spPr/>
      <dgm:t>
        <a:bodyPr/>
        <a:lstStyle/>
        <a:p>
          <a:endParaRPr lang="en-ID"/>
        </a:p>
      </dgm:t>
    </dgm:pt>
    <dgm:pt modelId="{43C1B772-F093-43AD-A470-FE36477B4EC3}">
      <dgm:prSet phldrT="[Text]"/>
      <dgm:spPr/>
      <dgm:t>
        <a:bodyPr/>
        <a:lstStyle/>
        <a:p>
          <a:r>
            <a:rPr lang="en-US" dirty="0"/>
            <a:t>Alur </a:t>
          </a:r>
          <a:r>
            <a:rPr lang="en-US" dirty="0" err="1"/>
            <a:t>Kegiatan</a:t>
          </a:r>
          <a:r>
            <a:rPr lang="en-US" dirty="0"/>
            <a:t> </a:t>
          </a:r>
          <a:r>
            <a:rPr lang="en-US" dirty="0" err="1"/>
            <a:t>Distribusi</a:t>
          </a:r>
          <a:r>
            <a:rPr lang="en-US" dirty="0"/>
            <a:t> </a:t>
          </a:r>
          <a:endParaRPr lang="en-ID" dirty="0"/>
        </a:p>
      </dgm:t>
    </dgm:pt>
    <dgm:pt modelId="{B9C7D4AC-CC34-411C-B1BA-EC966649CE6D}" type="parTrans" cxnId="{6AAAF6E9-7B4C-4753-87F5-15DEE611DCBF}">
      <dgm:prSet/>
      <dgm:spPr/>
      <dgm:t>
        <a:bodyPr/>
        <a:lstStyle/>
        <a:p>
          <a:endParaRPr lang="en-ID"/>
        </a:p>
      </dgm:t>
    </dgm:pt>
    <dgm:pt modelId="{33B4506E-83A1-4F57-8F98-7DFA574926BD}" type="sibTrans" cxnId="{6AAAF6E9-7B4C-4753-87F5-15DEE611DCBF}">
      <dgm:prSet/>
      <dgm:spPr/>
      <dgm:t>
        <a:bodyPr/>
        <a:lstStyle/>
        <a:p>
          <a:endParaRPr lang="en-ID"/>
        </a:p>
      </dgm:t>
    </dgm:pt>
    <dgm:pt modelId="{B04E287D-17AC-4CA8-A448-FEE43355D5C2}">
      <dgm:prSet phldrT="[Text]"/>
      <dgm:spPr/>
      <dgm:t>
        <a:bodyPr/>
        <a:lstStyle/>
        <a:p>
          <a:r>
            <a:rPr lang="en-US" dirty="0" err="1"/>
            <a:t>Pembelian</a:t>
          </a:r>
          <a:endParaRPr lang="en-ID" dirty="0"/>
        </a:p>
      </dgm:t>
    </dgm:pt>
    <dgm:pt modelId="{FAA0D60D-6A39-409D-947C-C728EDF3EF9F}" type="parTrans" cxnId="{5271EE20-A407-40F3-80AC-966E44332320}">
      <dgm:prSet/>
      <dgm:spPr/>
      <dgm:t>
        <a:bodyPr/>
        <a:lstStyle/>
        <a:p>
          <a:endParaRPr lang="en-ID"/>
        </a:p>
      </dgm:t>
    </dgm:pt>
    <dgm:pt modelId="{73F822BA-5ACD-4D25-AFA0-2C9C1D0F609B}" type="sibTrans" cxnId="{5271EE20-A407-40F3-80AC-966E44332320}">
      <dgm:prSet/>
      <dgm:spPr/>
      <dgm:t>
        <a:bodyPr/>
        <a:lstStyle/>
        <a:p>
          <a:endParaRPr lang="en-ID"/>
        </a:p>
      </dgm:t>
    </dgm:pt>
    <dgm:pt modelId="{34910F1B-FBC0-4462-BF1C-082F318B70A1}">
      <dgm:prSet phldrT="[Text]"/>
      <dgm:spPr/>
      <dgm:t>
        <a:bodyPr/>
        <a:lstStyle/>
        <a:p>
          <a:r>
            <a:rPr lang="en-US" dirty="0" err="1"/>
            <a:t>Pemilihan</a:t>
          </a:r>
          <a:r>
            <a:rPr lang="en-US" dirty="0"/>
            <a:t> dan </a:t>
          </a:r>
          <a:r>
            <a:rPr lang="en-US" dirty="0" err="1"/>
            <a:t>Pengelompokan</a:t>
          </a:r>
          <a:r>
            <a:rPr lang="en-US" dirty="0"/>
            <a:t> </a:t>
          </a:r>
          <a:r>
            <a:rPr lang="en-US" dirty="0" err="1"/>
            <a:t>barang</a:t>
          </a:r>
          <a:r>
            <a:rPr lang="en-US" dirty="0"/>
            <a:t> </a:t>
          </a:r>
          <a:endParaRPr lang="en-ID" dirty="0"/>
        </a:p>
      </dgm:t>
    </dgm:pt>
    <dgm:pt modelId="{86702CBA-E3B6-4819-8518-25BEEDA244DB}" type="parTrans" cxnId="{D82553F4-DF92-4B5E-8035-7110BC30DC71}">
      <dgm:prSet/>
      <dgm:spPr/>
      <dgm:t>
        <a:bodyPr/>
        <a:lstStyle/>
        <a:p>
          <a:endParaRPr lang="en-ID"/>
        </a:p>
      </dgm:t>
    </dgm:pt>
    <dgm:pt modelId="{82583CDE-72E3-4731-8234-730FB3E140DE}" type="sibTrans" cxnId="{D82553F4-DF92-4B5E-8035-7110BC30DC71}">
      <dgm:prSet/>
      <dgm:spPr/>
      <dgm:t>
        <a:bodyPr/>
        <a:lstStyle/>
        <a:p>
          <a:endParaRPr lang="en-ID"/>
        </a:p>
      </dgm:t>
    </dgm:pt>
    <dgm:pt modelId="{462D6B29-0181-4545-B80C-1391A3317905}">
      <dgm:prSet/>
      <dgm:spPr/>
      <dgm:t>
        <a:bodyPr/>
        <a:lstStyle/>
        <a:p>
          <a:r>
            <a:rPr lang="en-US" dirty="0" err="1"/>
            <a:t>Pembungkusan</a:t>
          </a:r>
          <a:r>
            <a:rPr lang="en-US" dirty="0"/>
            <a:t> dan </a:t>
          </a:r>
          <a:r>
            <a:rPr lang="en-US" dirty="0" err="1"/>
            <a:t>pengepakkan</a:t>
          </a:r>
          <a:endParaRPr lang="en-ID" dirty="0"/>
        </a:p>
      </dgm:t>
    </dgm:pt>
    <dgm:pt modelId="{BD28BBA0-B186-42CF-A43E-059D7992ECD1}" type="parTrans" cxnId="{79F5CC43-58DF-40F9-8587-F80334AAFD42}">
      <dgm:prSet/>
      <dgm:spPr/>
      <dgm:t>
        <a:bodyPr/>
        <a:lstStyle/>
        <a:p>
          <a:endParaRPr lang="en-ID"/>
        </a:p>
      </dgm:t>
    </dgm:pt>
    <dgm:pt modelId="{468B04F8-9CA9-4861-BB2A-7EE13E25CC54}" type="sibTrans" cxnId="{79F5CC43-58DF-40F9-8587-F80334AAFD42}">
      <dgm:prSet/>
      <dgm:spPr/>
      <dgm:t>
        <a:bodyPr/>
        <a:lstStyle/>
        <a:p>
          <a:endParaRPr lang="en-ID"/>
        </a:p>
      </dgm:t>
    </dgm:pt>
    <dgm:pt modelId="{81616386-8482-4D1D-8B84-176043353F77}">
      <dgm:prSet/>
      <dgm:spPr/>
      <dgm:t>
        <a:bodyPr/>
        <a:lstStyle/>
        <a:p>
          <a:r>
            <a:rPr lang="en-US" dirty="0" err="1"/>
            <a:t>Penggudangan</a:t>
          </a:r>
          <a:endParaRPr lang="en-US" dirty="0"/>
        </a:p>
      </dgm:t>
    </dgm:pt>
    <dgm:pt modelId="{ACD7C503-0626-48EE-99FB-8175BB3B1EE5}" type="parTrans" cxnId="{AF36E214-B4E8-4B6F-9E78-16D55648CEDE}">
      <dgm:prSet/>
      <dgm:spPr/>
      <dgm:t>
        <a:bodyPr/>
        <a:lstStyle/>
        <a:p>
          <a:endParaRPr lang="en-ID"/>
        </a:p>
      </dgm:t>
    </dgm:pt>
    <dgm:pt modelId="{B8E6C457-D917-4022-B9B2-16922775F407}" type="sibTrans" cxnId="{AF36E214-B4E8-4B6F-9E78-16D55648CEDE}">
      <dgm:prSet/>
      <dgm:spPr/>
      <dgm:t>
        <a:bodyPr/>
        <a:lstStyle/>
        <a:p>
          <a:endParaRPr lang="en-ID"/>
        </a:p>
      </dgm:t>
    </dgm:pt>
    <dgm:pt modelId="{6A3AAE3C-197B-4242-80DF-F2CEA26B3DC2}">
      <dgm:prSet/>
      <dgm:spPr/>
      <dgm:t>
        <a:bodyPr/>
        <a:lstStyle/>
        <a:p>
          <a:r>
            <a:rPr lang="en-US" dirty="0" err="1"/>
            <a:t>Pengangkatan</a:t>
          </a:r>
          <a:r>
            <a:rPr lang="en-US" dirty="0"/>
            <a:t> dan </a:t>
          </a:r>
          <a:r>
            <a:rPr lang="en-US" dirty="0" err="1"/>
            <a:t>pengangkutan</a:t>
          </a:r>
          <a:r>
            <a:rPr lang="en-US" dirty="0"/>
            <a:t> </a:t>
          </a:r>
          <a:endParaRPr lang="en-ID" dirty="0"/>
        </a:p>
      </dgm:t>
    </dgm:pt>
    <dgm:pt modelId="{3F6B8345-6110-48DA-BD02-69634B56AEF7}" type="parTrans" cxnId="{F3AC574A-C3EF-4967-BFDB-61D433319A2F}">
      <dgm:prSet/>
      <dgm:spPr/>
      <dgm:t>
        <a:bodyPr/>
        <a:lstStyle/>
        <a:p>
          <a:endParaRPr lang="en-ID"/>
        </a:p>
      </dgm:t>
    </dgm:pt>
    <dgm:pt modelId="{FE262224-7BE0-4D5A-8623-422CAD4C39E6}" type="sibTrans" cxnId="{F3AC574A-C3EF-4967-BFDB-61D433319A2F}">
      <dgm:prSet/>
      <dgm:spPr/>
      <dgm:t>
        <a:bodyPr/>
        <a:lstStyle/>
        <a:p>
          <a:endParaRPr lang="en-ID"/>
        </a:p>
      </dgm:t>
    </dgm:pt>
    <dgm:pt modelId="{B38AD70A-79BD-4508-BB3B-994A29FEEC56}" type="pres">
      <dgm:prSet presAssocID="{744A5E3D-7606-4925-990E-EFABA2135BC8}" presName="Name0" presStyleCnt="0">
        <dgm:presLayoutVars>
          <dgm:chPref val="1"/>
          <dgm:dir/>
          <dgm:animOne val="branch"/>
          <dgm:animLvl val="lvl"/>
          <dgm:resizeHandles val="exact"/>
        </dgm:presLayoutVars>
      </dgm:prSet>
      <dgm:spPr/>
      <dgm:t>
        <a:bodyPr/>
        <a:lstStyle/>
        <a:p>
          <a:endParaRPr lang="en-US"/>
        </a:p>
      </dgm:t>
    </dgm:pt>
    <dgm:pt modelId="{91C99B23-2DA3-4653-9515-13382C1AEF1C}" type="pres">
      <dgm:prSet presAssocID="{43C1B772-F093-43AD-A470-FE36477B4EC3}" presName="root1" presStyleCnt="0"/>
      <dgm:spPr/>
    </dgm:pt>
    <dgm:pt modelId="{ECBDCA21-11CC-4E45-B8DD-AA644A68030E}" type="pres">
      <dgm:prSet presAssocID="{43C1B772-F093-43AD-A470-FE36477B4EC3}" presName="LevelOneTextNode" presStyleLbl="node0" presStyleIdx="0" presStyleCnt="1">
        <dgm:presLayoutVars>
          <dgm:chPref val="3"/>
        </dgm:presLayoutVars>
      </dgm:prSet>
      <dgm:spPr/>
      <dgm:t>
        <a:bodyPr/>
        <a:lstStyle/>
        <a:p>
          <a:endParaRPr lang="en-US"/>
        </a:p>
      </dgm:t>
    </dgm:pt>
    <dgm:pt modelId="{2AC884FD-BC50-433E-B58A-29CADF8E6949}" type="pres">
      <dgm:prSet presAssocID="{43C1B772-F093-43AD-A470-FE36477B4EC3}" presName="level2hierChild" presStyleCnt="0"/>
      <dgm:spPr/>
    </dgm:pt>
    <dgm:pt modelId="{EC5CEAC2-1079-4E8C-8AE7-D5D1D218A790}" type="pres">
      <dgm:prSet presAssocID="{FAA0D60D-6A39-409D-947C-C728EDF3EF9F}" presName="conn2-1" presStyleLbl="parChTrans1D2" presStyleIdx="0" presStyleCnt="5"/>
      <dgm:spPr/>
      <dgm:t>
        <a:bodyPr/>
        <a:lstStyle/>
        <a:p>
          <a:endParaRPr lang="en-US"/>
        </a:p>
      </dgm:t>
    </dgm:pt>
    <dgm:pt modelId="{F4E9EB64-6F38-4509-850C-B917FED225E1}" type="pres">
      <dgm:prSet presAssocID="{FAA0D60D-6A39-409D-947C-C728EDF3EF9F}" presName="connTx" presStyleLbl="parChTrans1D2" presStyleIdx="0" presStyleCnt="5"/>
      <dgm:spPr/>
      <dgm:t>
        <a:bodyPr/>
        <a:lstStyle/>
        <a:p>
          <a:endParaRPr lang="en-US"/>
        </a:p>
      </dgm:t>
    </dgm:pt>
    <dgm:pt modelId="{2EABDAFE-6A5E-4DBF-B7A9-97D7F7C036EE}" type="pres">
      <dgm:prSet presAssocID="{B04E287D-17AC-4CA8-A448-FEE43355D5C2}" presName="root2" presStyleCnt="0"/>
      <dgm:spPr/>
    </dgm:pt>
    <dgm:pt modelId="{52FB778E-77EF-4A0E-8C76-F0C1DF9B2AA9}" type="pres">
      <dgm:prSet presAssocID="{B04E287D-17AC-4CA8-A448-FEE43355D5C2}" presName="LevelTwoTextNode" presStyleLbl="node2" presStyleIdx="0" presStyleCnt="5">
        <dgm:presLayoutVars>
          <dgm:chPref val="3"/>
        </dgm:presLayoutVars>
      </dgm:prSet>
      <dgm:spPr/>
      <dgm:t>
        <a:bodyPr/>
        <a:lstStyle/>
        <a:p>
          <a:endParaRPr lang="en-US"/>
        </a:p>
      </dgm:t>
    </dgm:pt>
    <dgm:pt modelId="{01BBF8BB-854C-4438-B242-2FBC0699B5F6}" type="pres">
      <dgm:prSet presAssocID="{B04E287D-17AC-4CA8-A448-FEE43355D5C2}" presName="level3hierChild" presStyleCnt="0"/>
      <dgm:spPr/>
    </dgm:pt>
    <dgm:pt modelId="{B44D4733-B313-4EB6-B137-E12329416252}" type="pres">
      <dgm:prSet presAssocID="{86702CBA-E3B6-4819-8518-25BEEDA244DB}" presName="conn2-1" presStyleLbl="parChTrans1D2" presStyleIdx="1" presStyleCnt="5"/>
      <dgm:spPr/>
      <dgm:t>
        <a:bodyPr/>
        <a:lstStyle/>
        <a:p>
          <a:endParaRPr lang="en-US"/>
        </a:p>
      </dgm:t>
    </dgm:pt>
    <dgm:pt modelId="{784C3D22-5815-4316-B46F-490351DB5F69}" type="pres">
      <dgm:prSet presAssocID="{86702CBA-E3B6-4819-8518-25BEEDA244DB}" presName="connTx" presStyleLbl="parChTrans1D2" presStyleIdx="1" presStyleCnt="5"/>
      <dgm:spPr/>
      <dgm:t>
        <a:bodyPr/>
        <a:lstStyle/>
        <a:p>
          <a:endParaRPr lang="en-US"/>
        </a:p>
      </dgm:t>
    </dgm:pt>
    <dgm:pt modelId="{9BEBF182-9B3B-49FA-889D-AC3340B4B810}" type="pres">
      <dgm:prSet presAssocID="{34910F1B-FBC0-4462-BF1C-082F318B70A1}" presName="root2" presStyleCnt="0"/>
      <dgm:spPr/>
    </dgm:pt>
    <dgm:pt modelId="{A5B6D4D2-83F8-43FB-A2C6-7B1B802D6C94}" type="pres">
      <dgm:prSet presAssocID="{34910F1B-FBC0-4462-BF1C-082F318B70A1}" presName="LevelTwoTextNode" presStyleLbl="node2" presStyleIdx="1" presStyleCnt="5">
        <dgm:presLayoutVars>
          <dgm:chPref val="3"/>
        </dgm:presLayoutVars>
      </dgm:prSet>
      <dgm:spPr/>
      <dgm:t>
        <a:bodyPr/>
        <a:lstStyle/>
        <a:p>
          <a:endParaRPr lang="en-US"/>
        </a:p>
      </dgm:t>
    </dgm:pt>
    <dgm:pt modelId="{C94C6518-BBB5-48D8-9DC7-6479A8106B25}" type="pres">
      <dgm:prSet presAssocID="{34910F1B-FBC0-4462-BF1C-082F318B70A1}" presName="level3hierChild" presStyleCnt="0"/>
      <dgm:spPr/>
    </dgm:pt>
    <dgm:pt modelId="{3AE58E21-4C10-4E9C-9562-8A2D440CF9D2}" type="pres">
      <dgm:prSet presAssocID="{BD28BBA0-B186-42CF-A43E-059D7992ECD1}" presName="conn2-1" presStyleLbl="parChTrans1D2" presStyleIdx="2" presStyleCnt="5"/>
      <dgm:spPr/>
      <dgm:t>
        <a:bodyPr/>
        <a:lstStyle/>
        <a:p>
          <a:endParaRPr lang="en-US"/>
        </a:p>
      </dgm:t>
    </dgm:pt>
    <dgm:pt modelId="{A86B5E59-378E-4D02-AFC2-9F7F7E539523}" type="pres">
      <dgm:prSet presAssocID="{BD28BBA0-B186-42CF-A43E-059D7992ECD1}" presName="connTx" presStyleLbl="parChTrans1D2" presStyleIdx="2" presStyleCnt="5"/>
      <dgm:spPr/>
      <dgm:t>
        <a:bodyPr/>
        <a:lstStyle/>
        <a:p>
          <a:endParaRPr lang="en-US"/>
        </a:p>
      </dgm:t>
    </dgm:pt>
    <dgm:pt modelId="{46690D3A-A93E-42E6-A8D5-0CDA5BA05161}" type="pres">
      <dgm:prSet presAssocID="{462D6B29-0181-4545-B80C-1391A3317905}" presName="root2" presStyleCnt="0"/>
      <dgm:spPr/>
    </dgm:pt>
    <dgm:pt modelId="{FE553548-67F4-46FA-BBEE-970472A3F012}" type="pres">
      <dgm:prSet presAssocID="{462D6B29-0181-4545-B80C-1391A3317905}" presName="LevelTwoTextNode" presStyleLbl="node2" presStyleIdx="2" presStyleCnt="5">
        <dgm:presLayoutVars>
          <dgm:chPref val="3"/>
        </dgm:presLayoutVars>
      </dgm:prSet>
      <dgm:spPr/>
      <dgm:t>
        <a:bodyPr/>
        <a:lstStyle/>
        <a:p>
          <a:endParaRPr lang="en-US"/>
        </a:p>
      </dgm:t>
    </dgm:pt>
    <dgm:pt modelId="{3965AFD2-A6DB-4885-A85D-4FC8C3FEF682}" type="pres">
      <dgm:prSet presAssocID="{462D6B29-0181-4545-B80C-1391A3317905}" presName="level3hierChild" presStyleCnt="0"/>
      <dgm:spPr/>
    </dgm:pt>
    <dgm:pt modelId="{4D62A948-639F-468A-893C-B9EA4387D81C}" type="pres">
      <dgm:prSet presAssocID="{ACD7C503-0626-48EE-99FB-8175BB3B1EE5}" presName="conn2-1" presStyleLbl="parChTrans1D2" presStyleIdx="3" presStyleCnt="5"/>
      <dgm:spPr/>
      <dgm:t>
        <a:bodyPr/>
        <a:lstStyle/>
        <a:p>
          <a:endParaRPr lang="en-US"/>
        </a:p>
      </dgm:t>
    </dgm:pt>
    <dgm:pt modelId="{8E9FA4AD-E440-4644-B919-4A17B86F9297}" type="pres">
      <dgm:prSet presAssocID="{ACD7C503-0626-48EE-99FB-8175BB3B1EE5}" presName="connTx" presStyleLbl="parChTrans1D2" presStyleIdx="3" presStyleCnt="5"/>
      <dgm:spPr/>
      <dgm:t>
        <a:bodyPr/>
        <a:lstStyle/>
        <a:p>
          <a:endParaRPr lang="en-US"/>
        </a:p>
      </dgm:t>
    </dgm:pt>
    <dgm:pt modelId="{BCA4D30D-8BDC-4630-8898-52ED58977828}" type="pres">
      <dgm:prSet presAssocID="{81616386-8482-4D1D-8B84-176043353F77}" presName="root2" presStyleCnt="0"/>
      <dgm:spPr/>
    </dgm:pt>
    <dgm:pt modelId="{B40042F5-F22D-4E2C-8AAB-73D2FB363370}" type="pres">
      <dgm:prSet presAssocID="{81616386-8482-4D1D-8B84-176043353F77}" presName="LevelTwoTextNode" presStyleLbl="node2" presStyleIdx="3" presStyleCnt="5">
        <dgm:presLayoutVars>
          <dgm:chPref val="3"/>
        </dgm:presLayoutVars>
      </dgm:prSet>
      <dgm:spPr/>
      <dgm:t>
        <a:bodyPr/>
        <a:lstStyle/>
        <a:p>
          <a:endParaRPr lang="en-US"/>
        </a:p>
      </dgm:t>
    </dgm:pt>
    <dgm:pt modelId="{0FE6FF0C-8273-40DD-AEB2-312729D0297F}" type="pres">
      <dgm:prSet presAssocID="{81616386-8482-4D1D-8B84-176043353F77}" presName="level3hierChild" presStyleCnt="0"/>
      <dgm:spPr/>
    </dgm:pt>
    <dgm:pt modelId="{1587BDF4-7C06-437C-9CA0-45700BAFECA2}" type="pres">
      <dgm:prSet presAssocID="{3F6B8345-6110-48DA-BD02-69634B56AEF7}" presName="conn2-1" presStyleLbl="parChTrans1D2" presStyleIdx="4" presStyleCnt="5"/>
      <dgm:spPr/>
      <dgm:t>
        <a:bodyPr/>
        <a:lstStyle/>
        <a:p>
          <a:endParaRPr lang="en-US"/>
        </a:p>
      </dgm:t>
    </dgm:pt>
    <dgm:pt modelId="{B6BDDEA6-EC55-4480-B91B-81030114B4F6}" type="pres">
      <dgm:prSet presAssocID="{3F6B8345-6110-48DA-BD02-69634B56AEF7}" presName="connTx" presStyleLbl="parChTrans1D2" presStyleIdx="4" presStyleCnt="5"/>
      <dgm:spPr/>
      <dgm:t>
        <a:bodyPr/>
        <a:lstStyle/>
        <a:p>
          <a:endParaRPr lang="en-US"/>
        </a:p>
      </dgm:t>
    </dgm:pt>
    <dgm:pt modelId="{17FC1BA2-CD98-4B50-BD21-090F797D27CD}" type="pres">
      <dgm:prSet presAssocID="{6A3AAE3C-197B-4242-80DF-F2CEA26B3DC2}" presName="root2" presStyleCnt="0"/>
      <dgm:spPr/>
    </dgm:pt>
    <dgm:pt modelId="{BA9102A7-B639-48B0-83A6-F2D5C69421CB}" type="pres">
      <dgm:prSet presAssocID="{6A3AAE3C-197B-4242-80DF-F2CEA26B3DC2}" presName="LevelTwoTextNode" presStyleLbl="node2" presStyleIdx="4" presStyleCnt="5">
        <dgm:presLayoutVars>
          <dgm:chPref val="3"/>
        </dgm:presLayoutVars>
      </dgm:prSet>
      <dgm:spPr/>
      <dgm:t>
        <a:bodyPr/>
        <a:lstStyle/>
        <a:p>
          <a:endParaRPr lang="en-US"/>
        </a:p>
      </dgm:t>
    </dgm:pt>
    <dgm:pt modelId="{44F19DFD-A274-4D92-B53F-F05F81B38FA7}" type="pres">
      <dgm:prSet presAssocID="{6A3AAE3C-197B-4242-80DF-F2CEA26B3DC2}" presName="level3hierChild" presStyleCnt="0"/>
      <dgm:spPr/>
    </dgm:pt>
  </dgm:ptLst>
  <dgm:cxnLst>
    <dgm:cxn modelId="{D73D1008-2217-4FF5-8F45-F7145298C9C4}" type="presOf" srcId="{86702CBA-E3B6-4819-8518-25BEEDA244DB}" destId="{784C3D22-5815-4316-B46F-490351DB5F69}" srcOrd="1" destOrd="0" presId="urn:microsoft.com/office/officeart/2008/layout/HorizontalMultiLevelHierarchy"/>
    <dgm:cxn modelId="{B3ABDA6F-8F34-4D2B-B2D4-F8BEABC70296}" type="presOf" srcId="{81616386-8482-4D1D-8B84-176043353F77}" destId="{B40042F5-F22D-4E2C-8AAB-73D2FB363370}" srcOrd="0" destOrd="0" presId="urn:microsoft.com/office/officeart/2008/layout/HorizontalMultiLevelHierarchy"/>
    <dgm:cxn modelId="{ACB6489F-91F1-4CDD-9A22-428007AFBAAE}" type="presOf" srcId="{34910F1B-FBC0-4462-BF1C-082F318B70A1}" destId="{A5B6D4D2-83F8-43FB-A2C6-7B1B802D6C94}" srcOrd="0" destOrd="0" presId="urn:microsoft.com/office/officeart/2008/layout/HorizontalMultiLevelHierarchy"/>
    <dgm:cxn modelId="{6AAAF6E9-7B4C-4753-87F5-15DEE611DCBF}" srcId="{744A5E3D-7606-4925-990E-EFABA2135BC8}" destId="{43C1B772-F093-43AD-A470-FE36477B4EC3}" srcOrd="0" destOrd="0" parTransId="{B9C7D4AC-CC34-411C-B1BA-EC966649CE6D}" sibTransId="{33B4506E-83A1-4F57-8F98-7DFA574926BD}"/>
    <dgm:cxn modelId="{FBF6E73F-963A-4EC5-A5E4-762C95B3AF90}" type="presOf" srcId="{ACD7C503-0626-48EE-99FB-8175BB3B1EE5}" destId="{4D62A948-639F-468A-893C-B9EA4387D81C}" srcOrd="0" destOrd="0" presId="urn:microsoft.com/office/officeart/2008/layout/HorizontalMultiLevelHierarchy"/>
    <dgm:cxn modelId="{0B32C967-E815-4560-95EA-14614A0F4F5F}" type="presOf" srcId="{BD28BBA0-B186-42CF-A43E-059D7992ECD1}" destId="{A86B5E59-378E-4D02-AFC2-9F7F7E539523}" srcOrd="1" destOrd="0" presId="urn:microsoft.com/office/officeart/2008/layout/HorizontalMultiLevelHierarchy"/>
    <dgm:cxn modelId="{5271EE20-A407-40F3-80AC-966E44332320}" srcId="{43C1B772-F093-43AD-A470-FE36477B4EC3}" destId="{B04E287D-17AC-4CA8-A448-FEE43355D5C2}" srcOrd="0" destOrd="0" parTransId="{FAA0D60D-6A39-409D-947C-C728EDF3EF9F}" sibTransId="{73F822BA-5ACD-4D25-AFA0-2C9C1D0F609B}"/>
    <dgm:cxn modelId="{78AEE0A5-F30C-47DB-9735-2B92F182EA12}" type="presOf" srcId="{86702CBA-E3B6-4819-8518-25BEEDA244DB}" destId="{B44D4733-B313-4EB6-B137-E12329416252}" srcOrd="0" destOrd="0" presId="urn:microsoft.com/office/officeart/2008/layout/HorizontalMultiLevelHierarchy"/>
    <dgm:cxn modelId="{AF36E214-B4E8-4B6F-9E78-16D55648CEDE}" srcId="{43C1B772-F093-43AD-A470-FE36477B4EC3}" destId="{81616386-8482-4D1D-8B84-176043353F77}" srcOrd="3" destOrd="0" parTransId="{ACD7C503-0626-48EE-99FB-8175BB3B1EE5}" sibTransId="{B8E6C457-D917-4022-B9B2-16922775F407}"/>
    <dgm:cxn modelId="{037C2708-F06B-4E2C-90BC-702C09E5B2F1}" type="presOf" srcId="{ACD7C503-0626-48EE-99FB-8175BB3B1EE5}" destId="{8E9FA4AD-E440-4644-B919-4A17B86F9297}" srcOrd="1" destOrd="0" presId="urn:microsoft.com/office/officeart/2008/layout/HorizontalMultiLevelHierarchy"/>
    <dgm:cxn modelId="{F3AC574A-C3EF-4967-BFDB-61D433319A2F}" srcId="{43C1B772-F093-43AD-A470-FE36477B4EC3}" destId="{6A3AAE3C-197B-4242-80DF-F2CEA26B3DC2}" srcOrd="4" destOrd="0" parTransId="{3F6B8345-6110-48DA-BD02-69634B56AEF7}" sibTransId="{FE262224-7BE0-4D5A-8623-422CAD4C39E6}"/>
    <dgm:cxn modelId="{D2376D31-AD36-4192-B6B9-0DD5CACF82F0}" type="presOf" srcId="{744A5E3D-7606-4925-990E-EFABA2135BC8}" destId="{B38AD70A-79BD-4508-BB3B-994A29FEEC56}" srcOrd="0" destOrd="0" presId="urn:microsoft.com/office/officeart/2008/layout/HorizontalMultiLevelHierarchy"/>
    <dgm:cxn modelId="{EECF499F-CFBA-4962-9F70-C27B8F8DA55B}" type="presOf" srcId="{3F6B8345-6110-48DA-BD02-69634B56AEF7}" destId="{1587BDF4-7C06-437C-9CA0-45700BAFECA2}" srcOrd="0" destOrd="0" presId="urn:microsoft.com/office/officeart/2008/layout/HorizontalMultiLevelHierarchy"/>
    <dgm:cxn modelId="{AF845882-2287-4E5F-8B11-5272DA7252D3}" type="presOf" srcId="{FAA0D60D-6A39-409D-947C-C728EDF3EF9F}" destId="{EC5CEAC2-1079-4E8C-8AE7-D5D1D218A790}" srcOrd="0" destOrd="0" presId="urn:microsoft.com/office/officeart/2008/layout/HorizontalMultiLevelHierarchy"/>
    <dgm:cxn modelId="{79F5CC43-58DF-40F9-8587-F80334AAFD42}" srcId="{43C1B772-F093-43AD-A470-FE36477B4EC3}" destId="{462D6B29-0181-4545-B80C-1391A3317905}" srcOrd="2" destOrd="0" parTransId="{BD28BBA0-B186-42CF-A43E-059D7992ECD1}" sibTransId="{468B04F8-9CA9-4861-BB2A-7EE13E25CC54}"/>
    <dgm:cxn modelId="{D82553F4-DF92-4B5E-8035-7110BC30DC71}" srcId="{43C1B772-F093-43AD-A470-FE36477B4EC3}" destId="{34910F1B-FBC0-4462-BF1C-082F318B70A1}" srcOrd="1" destOrd="0" parTransId="{86702CBA-E3B6-4819-8518-25BEEDA244DB}" sibTransId="{82583CDE-72E3-4731-8234-730FB3E140DE}"/>
    <dgm:cxn modelId="{CF764EAE-C5E8-4225-8E84-5CAB8D50E03A}" type="presOf" srcId="{BD28BBA0-B186-42CF-A43E-059D7992ECD1}" destId="{3AE58E21-4C10-4E9C-9562-8A2D440CF9D2}" srcOrd="0" destOrd="0" presId="urn:microsoft.com/office/officeart/2008/layout/HorizontalMultiLevelHierarchy"/>
    <dgm:cxn modelId="{313EA5E7-BDAC-4937-B79A-9020CAB65EDF}" type="presOf" srcId="{462D6B29-0181-4545-B80C-1391A3317905}" destId="{FE553548-67F4-46FA-BBEE-970472A3F012}" srcOrd="0" destOrd="0" presId="urn:microsoft.com/office/officeart/2008/layout/HorizontalMultiLevelHierarchy"/>
    <dgm:cxn modelId="{7B6CE7CF-375F-4D53-999F-25FCA3DEB943}" type="presOf" srcId="{6A3AAE3C-197B-4242-80DF-F2CEA26B3DC2}" destId="{BA9102A7-B639-48B0-83A6-F2D5C69421CB}" srcOrd="0" destOrd="0" presId="urn:microsoft.com/office/officeart/2008/layout/HorizontalMultiLevelHierarchy"/>
    <dgm:cxn modelId="{DAA1358A-CBAE-43B1-BB7F-9C6070B1F6F3}" type="presOf" srcId="{3F6B8345-6110-48DA-BD02-69634B56AEF7}" destId="{B6BDDEA6-EC55-4480-B91B-81030114B4F6}" srcOrd="1" destOrd="0" presId="urn:microsoft.com/office/officeart/2008/layout/HorizontalMultiLevelHierarchy"/>
    <dgm:cxn modelId="{417C018D-B058-477F-8DA3-55E18B3DFE24}" type="presOf" srcId="{FAA0D60D-6A39-409D-947C-C728EDF3EF9F}" destId="{F4E9EB64-6F38-4509-850C-B917FED225E1}" srcOrd="1" destOrd="0" presId="urn:microsoft.com/office/officeart/2008/layout/HorizontalMultiLevelHierarchy"/>
    <dgm:cxn modelId="{E503AB9C-3333-4B52-8605-0FD7F21D2563}" type="presOf" srcId="{43C1B772-F093-43AD-A470-FE36477B4EC3}" destId="{ECBDCA21-11CC-4E45-B8DD-AA644A68030E}" srcOrd="0" destOrd="0" presId="urn:microsoft.com/office/officeart/2008/layout/HorizontalMultiLevelHierarchy"/>
    <dgm:cxn modelId="{18532F1D-D2D6-4EB4-86ED-623608F9DA4B}" type="presOf" srcId="{B04E287D-17AC-4CA8-A448-FEE43355D5C2}" destId="{52FB778E-77EF-4A0E-8C76-F0C1DF9B2AA9}" srcOrd="0" destOrd="0" presId="urn:microsoft.com/office/officeart/2008/layout/HorizontalMultiLevelHierarchy"/>
    <dgm:cxn modelId="{ADBE7072-2845-4B41-B6C9-929E0F0540B0}" type="presParOf" srcId="{B38AD70A-79BD-4508-BB3B-994A29FEEC56}" destId="{91C99B23-2DA3-4653-9515-13382C1AEF1C}" srcOrd="0" destOrd="0" presId="urn:microsoft.com/office/officeart/2008/layout/HorizontalMultiLevelHierarchy"/>
    <dgm:cxn modelId="{3E9C3C5A-DE46-4AC3-B58A-7DA17264C0F0}" type="presParOf" srcId="{91C99B23-2DA3-4653-9515-13382C1AEF1C}" destId="{ECBDCA21-11CC-4E45-B8DD-AA644A68030E}" srcOrd="0" destOrd="0" presId="urn:microsoft.com/office/officeart/2008/layout/HorizontalMultiLevelHierarchy"/>
    <dgm:cxn modelId="{9928D036-5C42-4221-8E69-AD06A4598051}" type="presParOf" srcId="{91C99B23-2DA3-4653-9515-13382C1AEF1C}" destId="{2AC884FD-BC50-433E-B58A-29CADF8E6949}" srcOrd="1" destOrd="0" presId="urn:microsoft.com/office/officeart/2008/layout/HorizontalMultiLevelHierarchy"/>
    <dgm:cxn modelId="{3A6CFCCC-7E87-4C06-AEC2-E23E68A039A5}" type="presParOf" srcId="{2AC884FD-BC50-433E-B58A-29CADF8E6949}" destId="{EC5CEAC2-1079-4E8C-8AE7-D5D1D218A790}" srcOrd="0" destOrd="0" presId="urn:microsoft.com/office/officeart/2008/layout/HorizontalMultiLevelHierarchy"/>
    <dgm:cxn modelId="{87B9138D-6A8C-49C9-B766-C97ED7BD6B9B}" type="presParOf" srcId="{EC5CEAC2-1079-4E8C-8AE7-D5D1D218A790}" destId="{F4E9EB64-6F38-4509-850C-B917FED225E1}" srcOrd="0" destOrd="0" presId="urn:microsoft.com/office/officeart/2008/layout/HorizontalMultiLevelHierarchy"/>
    <dgm:cxn modelId="{14FF02ED-9FA3-445B-AD37-FDBE4BFF9B3B}" type="presParOf" srcId="{2AC884FD-BC50-433E-B58A-29CADF8E6949}" destId="{2EABDAFE-6A5E-4DBF-B7A9-97D7F7C036EE}" srcOrd="1" destOrd="0" presId="urn:microsoft.com/office/officeart/2008/layout/HorizontalMultiLevelHierarchy"/>
    <dgm:cxn modelId="{51249D5B-0DDB-43CE-B71B-82A30FA244B8}" type="presParOf" srcId="{2EABDAFE-6A5E-4DBF-B7A9-97D7F7C036EE}" destId="{52FB778E-77EF-4A0E-8C76-F0C1DF9B2AA9}" srcOrd="0" destOrd="0" presId="urn:microsoft.com/office/officeart/2008/layout/HorizontalMultiLevelHierarchy"/>
    <dgm:cxn modelId="{8E7AD3F5-B86C-434E-B1FD-DF3A32621ED5}" type="presParOf" srcId="{2EABDAFE-6A5E-4DBF-B7A9-97D7F7C036EE}" destId="{01BBF8BB-854C-4438-B242-2FBC0699B5F6}" srcOrd="1" destOrd="0" presId="urn:microsoft.com/office/officeart/2008/layout/HorizontalMultiLevelHierarchy"/>
    <dgm:cxn modelId="{755FAA33-9F65-4DA8-8BF4-49021EC99DF3}" type="presParOf" srcId="{2AC884FD-BC50-433E-B58A-29CADF8E6949}" destId="{B44D4733-B313-4EB6-B137-E12329416252}" srcOrd="2" destOrd="0" presId="urn:microsoft.com/office/officeart/2008/layout/HorizontalMultiLevelHierarchy"/>
    <dgm:cxn modelId="{85225E42-4B13-4561-A2E9-917D24A834A8}" type="presParOf" srcId="{B44D4733-B313-4EB6-B137-E12329416252}" destId="{784C3D22-5815-4316-B46F-490351DB5F69}" srcOrd="0" destOrd="0" presId="urn:microsoft.com/office/officeart/2008/layout/HorizontalMultiLevelHierarchy"/>
    <dgm:cxn modelId="{60B16847-A4F8-4578-8BEE-414AA47E114B}" type="presParOf" srcId="{2AC884FD-BC50-433E-B58A-29CADF8E6949}" destId="{9BEBF182-9B3B-49FA-889D-AC3340B4B810}" srcOrd="3" destOrd="0" presId="urn:microsoft.com/office/officeart/2008/layout/HorizontalMultiLevelHierarchy"/>
    <dgm:cxn modelId="{2AB686F9-1BE9-435A-95FC-55E1EA72BD69}" type="presParOf" srcId="{9BEBF182-9B3B-49FA-889D-AC3340B4B810}" destId="{A5B6D4D2-83F8-43FB-A2C6-7B1B802D6C94}" srcOrd="0" destOrd="0" presId="urn:microsoft.com/office/officeart/2008/layout/HorizontalMultiLevelHierarchy"/>
    <dgm:cxn modelId="{A5C562EA-7991-4157-896D-F2E6166723BE}" type="presParOf" srcId="{9BEBF182-9B3B-49FA-889D-AC3340B4B810}" destId="{C94C6518-BBB5-48D8-9DC7-6479A8106B25}" srcOrd="1" destOrd="0" presId="urn:microsoft.com/office/officeart/2008/layout/HorizontalMultiLevelHierarchy"/>
    <dgm:cxn modelId="{8AA24236-9F0C-4A77-9564-D0D1628197CB}" type="presParOf" srcId="{2AC884FD-BC50-433E-B58A-29CADF8E6949}" destId="{3AE58E21-4C10-4E9C-9562-8A2D440CF9D2}" srcOrd="4" destOrd="0" presId="urn:microsoft.com/office/officeart/2008/layout/HorizontalMultiLevelHierarchy"/>
    <dgm:cxn modelId="{E24824B1-9889-45F5-9AE0-D438F5CD79DC}" type="presParOf" srcId="{3AE58E21-4C10-4E9C-9562-8A2D440CF9D2}" destId="{A86B5E59-378E-4D02-AFC2-9F7F7E539523}" srcOrd="0" destOrd="0" presId="urn:microsoft.com/office/officeart/2008/layout/HorizontalMultiLevelHierarchy"/>
    <dgm:cxn modelId="{520437D3-3A1F-49EE-B439-2C31E79A6C8D}" type="presParOf" srcId="{2AC884FD-BC50-433E-B58A-29CADF8E6949}" destId="{46690D3A-A93E-42E6-A8D5-0CDA5BA05161}" srcOrd="5" destOrd="0" presId="urn:microsoft.com/office/officeart/2008/layout/HorizontalMultiLevelHierarchy"/>
    <dgm:cxn modelId="{4E63021C-DE90-49D8-A224-506CBC3A4CD7}" type="presParOf" srcId="{46690D3A-A93E-42E6-A8D5-0CDA5BA05161}" destId="{FE553548-67F4-46FA-BBEE-970472A3F012}" srcOrd="0" destOrd="0" presId="urn:microsoft.com/office/officeart/2008/layout/HorizontalMultiLevelHierarchy"/>
    <dgm:cxn modelId="{66AABD00-EF03-430A-AF2C-F71431D77F26}" type="presParOf" srcId="{46690D3A-A93E-42E6-A8D5-0CDA5BA05161}" destId="{3965AFD2-A6DB-4885-A85D-4FC8C3FEF682}" srcOrd="1" destOrd="0" presId="urn:microsoft.com/office/officeart/2008/layout/HorizontalMultiLevelHierarchy"/>
    <dgm:cxn modelId="{4C5FDD87-2ECE-4114-ACA9-A826FA34A5FB}" type="presParOf" srcId="{2AC884FD-BC50-433E-B58A-29CADF8E6949}" destId="{4D62A948-639F-468A-893C-B9EA4387D81C}" srcOrd="6" destOrd="0" presId="urn:microsoft.com/office/officeart/2008/layout/HorizontalMultiLevelHierarchy"/>
    <dgm:cxn modelId="{D3CEC79F-082C-4195-BF5B-DBEFD0CE479A}" type="presParOf" srcId="{4D62A948-639F-468A-893C-B9EA4387D81C}" destId="{8E9FA4AD-E440-4644-B919-4A17B86F9297}" srcOrd="0" destOrd="0" presId="urn:microsoft.com/office/officeart/2008/layout/HorizontalMultiLevelHierarchy"/>
    <dgm:cxn modelId="{75D25362-BB2C-4963-8038-7214F89518A1}" type="presParOf" srcId="{2AC884FD-BC50-433E-B58A-29CADF8E6949}" destId="{BCA4D30D-8BDC-4630-8898-52ED58977828}" srcOrd="7" destOrd="0" presId="urn:microsoft.com/office/officeart/2008/layout/HorizontalMultiLevelHierarchy"/>
    <dgm:cxn modelId="{CA26BB71-D2ED-4C4D-B65A-72D9E3011C3A}" type="presParOf" srcId="{BCA4D30D-8BDC-4630-8898-52ED58977828}" destId="{B40042F5-F22D-4E2C-8AAB-73D2FB363370}" srcOrd="0" destOrd="0" presId="urn:microsoft.com/office/officeart/2008/layout/HorizontalMultiLevelHierarchy"/>
    <dgm:cxn modelId="{6F2C8854-C89B-41F4-9E26-28F120418AA7}" type="presParOf" srcId="{BCA4D30D-8BDC-4630-8898-52ED58977828}" destId="{0FE6FF0C-8273-40DD-AEB2-312729D0297F}" srcOrd="1" destOrd="0" presId="urn:microsoft.com/office/officeart/2008/layout/HorizontalMultiLevelHierarchy"/>
    <dgm:cxn modelId="{AD31AA0A-EEA7-4164-82FC-C3B6F16C29D8}" type="presParOf" srcId="{2AC884FD-BC50-433E-B58A-29CADF8E6949}" destId="{1587BDF4-7C06-437C-9CA0-45700BAFECA2}" srcOrd="8" destOrd="0" presId="urn:microsoft.com/office/officeart/2008/layout/HorizontalMultiLevelHierarchy"/>
    <dgm:cxn modelId="{F7534992-5F87-45F9-8E51-34A4B461BC63}" type="presParOf" srcId="{1587BDF4-7C06-437C-9CA0-45700BAFECA2}" destId="{B6BDDEA6-EC55-4480-B91B-81030114B4F6}" srcOrd="0" destOrd="0" presId="urn:microsoft.com/office/officeart/2008/layout/HorizontalMultiLevelHierarchy"/>
    <dgm:cxn modelId="{15C0BA00-546B-4787-8852-06E1A7C874B7}" type="presParOf" srcId="{2AC884FD-BC50-433E-B58A-29CADF8E6949}" destId="{17FC1BA2-CD98-4B50-BD21-090F797D27CD}" srcOrd="9" destOrd="0" presId="urn:microsoft.com/office/officeart/2008/layout/HorizontalMultiLevelHierarchy"/>
    <dgm:cxn modelId="{12A037D9-E97E-4809-9C49-9EFC64FDC7BB}" type="presParOf" srcId="{17FC1BA2-CD98-4B50-BD21-090F797D27CD}" destId="{BA9102A7-B639-48B0-83A6-F2D5C69421CB}" srcOrd="0" destOrd="0" presId="urn:microsoft.com/office/officeart/2008/layout/HorizontalMultiLevelHierarchy"/>
    <dgm:cxn modelId="{B3E2CA3C-4616-4D0F-850D-31C67BD0CF60}" type="presParOf" srcId="{17FC1BA2-CD98-4B50-BD21-090F797D27CD}" destId="{44F19DFD-A274-4D92-B53F-F05F81B38FA7}" srcOrd="1" destOrd="0" presId="urn:microsoft.com/office/officeart/2008/layout/HorizontalMultiLevelHierarchy"/>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9CA0826-B209-4DC2-B63D-E5AB4DC75B6B}" type="doc">
      <dgm:prSet loTypeId="urn:microsoft.com/office/officeart/2005/8/layout/vList5" loCatId="list" qsTypeId="urn:microsoft.com/office/officeart/2005/8/quickstyle/simple1" qsCatId="simple" csTypeId="urn:microsoft.com/office/officeart/2005/8/colors/colorful4" csCatId="colorful" phldr="1"/>
      <dgm:spPr/>
      <dgm:t>
        <a:bodyPr/>
        <a:lstStyle/>
        <a:p>
          <a:endParaRPr lang="en-US"/>
        </a:p>
      </dgm:t>
    </dgm:pt>
    <dgm:pt modelId="{56C92F67-8545-4670-974C-949A55DD3AF6}">
      <dgm:prSet phldrT="[Text]" custT="1"/>
      <dgm:spPr/>
      <dgm:t>
        <a:bodyPr/>
        <a:lstStyle/>
        <a:p>
          <a:r>
            <a:rPr lang="en-US" sz="1600" b="1" dirty="0" err="1"/>
            <a:t>Agen</a:t>
          </a:r>
          <a:endParaRPr lang="en-US" sz="1600" b="1" dirty="0"/>
        </a:p>
      </dgm:t>
    </dgm:pt>
    <dgm:pt modelId="{76FB9BB8-2717-40D2-9277-E524376DF558}" type="parTrans" cxnId="{D84C2123-41CF-4B29-A373-51BF12D9E493}">
      <dgm:prSet/>
      <dgm:spPr/>
      <dgm:t>
        <a:bodyPr/>
        <a:lstStyle/>
        <a:p>
          <a:endParaRPr lang="en-US"/>
        </a:p>
      </dgm:t>
    </dgm:pt>
    <dgm:pt modelId="{32029EDF-5B6F-4434-9F69-AD2F1B14DD93}" type="sibTrans" cxnId="{D84C2123-41CF-4B29-A373-51BF12D9E493}">
      <dgm:prSet/>
      <dgm:spPr/>
      <dgm:t>
        <a:bodyPr/>
        <a:lstStyle/>
        <a:p>
          <a:endParaRPr lang="en-US"/>
        </a:p>
      </dgm:t>
    </dgm:pt>
    <dgm:pt modelId="{8ED4D825-A074-4EE0-BC12-BEFF40ECDBFE}">
      <dgm:prSet phldrT="[Text]" custT="1"/>
      <dgm:spPr/>
      <dgm:t>
        <a:bodyPr/>
        <a:lstStyle/>
        <a:p>
          <a:r>
            <a:rPr lang="en-US" sz="1600" b="1" dirty="0" err="1"/>
            <a:t>Perantara</a:t>
          </a:r>
          <a:r>
            <a:rPr lang="en-US" sz="1600" b="1" dirty="0"/>
            <a:t> yang </a:t>
          </a:r>
          <a:r>
            <a:rPr lang="en-US" sz="1600" b="1" dirty="0" err="1"/>
            <a:t>melakukan</a:t>
          </a:r>
          <a:r>
            <a:rPr lang="en-US" sz="1600" b="1" dirty="0"/>
            <a:t> </a:t>
          </a:r>
          <a:r>
            <a:rPr lang="en-US" sz="1600" b="1" dirty="0" err="1"/>
            <a:t>pembelian</a:t>
          </a:r>
          <a:r>
            <a:rPr lang="en-US" sz="1600" b="1" dirty="0"/>
            <a:t> dan </a:t>
          </a:r>
          <a:r>
            <a:rPr lang="en-US" sz="1600" b="1" dirty="0" err="1"/>
            <a:t>penjualan</a:t>
          </a:r>
          <a:r>
            <a:rPr lang="en-US" sz="1600" b="1" dirty="0"/>
            <a:t> </a:t>
          </a:r>
          <a:r>
            <a:rPr lang="en-US" sz="1600" b="1" dirty="0" err="1"/>
            <a:t>dengan</a:t>
          </a:r>
          <a:r>
            <a:rPr lang="en-US" sz="1600" b="1" dirty="0"/>
            <a:t> </a:t>
          </a:r>
          <a:r>
            <a:rPr lang="en-US" sz="1600" b="1" dirty="0" err="1"/>
            <a:t>perjanjian</a:t>
          </a:r>
          <a:r>
            <a:rPr lang="en-US" sz="1600" b="1" dirty="0"/>
            <a:t>.</a:t>
          </a:r>
        </a:p>
      </dgm:t>
    </dgm:pt>
    <dgm:pt modelId="{BDEF3F16-82FE-4D50-AC20-EA8A4EE27AD5}" type="parTrans" cxnId="{12B09FBC-5F26-45F3-8DB6-F5D0688CE64D}">
      <dgm:prSet/>
      <dgm:spPr/>
      <dgm:t>
        <a:bodyPr/>
        <a:lstStyle/>
        <a:p>
          <a:endParaRPr lang="en-US"/>
        </a:p>
      </dgm:t>
    </dgm:pt>
    <dgm:pt modelId="{973446EA-E9D6-4168-9F81-3309EE9A2394}" type="sibTrans" cxnId="{12B09FBC-5F26-45F3-8DB6-F5D0688CE64D}">
      <dgm:prSet/>
      <dgm:spPr/>
      <dgm:t>
        <a:bodyPr/>
        <a:lstStyle/>
        <a:p>
          <a:endParaRPr lang="en-US"/>
        </a:p>
      </dgm:t>
    </dgm:pt>
    <dgm:pt modelId="{CA6E581C-2971-48F1-8820-E06ABD42E402}">
      <dgm:prSet phldrT="[Text]" custT="1"/>
      <dgm:spPr/>
      <dgm:t>
        <a:bodyPr/>
        <a:lstStyle/>
        <a:p>
          <a:r>
            <a:rPr lang="en-US" sz="1600" b="1" dirty="0" err="1"/>
            <a:t>Makelar</a:t>
          </a:r>
          <a:endParaRPr lang="en-US" sz="1600" b="1" dirty="0"/>
        </a:p>
      </dgm:t>
    </dgm:pt>
    <dgm:pt modelId="{3ABFA2E4-43D5-4804-B31E-E0116D2CFF46}" type="parTrans" cxnId="{FCE029D1-DFA2-4B18-BB8F-DA8EE2702802}">
      <dgm:prSet/>
      <dgm:spPr/>
      <dgm:t>
        <a:bodyPr/>
        <a:lstStyle/>
        <a:p>
          <a:endParaRPr lang="en-US"/>
        </a:p>
      </dgm:t>
    </dgm:pt>
    <dgm:pt modelId="{57602FF4-E223-4EED-BA40-3529229E8C62}" type="sibTrans" cxnId="{FCE029D1-DFA2-4B18-BB8F-DA8EE2702802}">
      <dgm:prSet/>
      <dgm:spPr/>
      <dgm:t>
        <a:bodyPr/>
        <a:lstStyle/>
        <a:p>
          <a:endParaRPr lang="en-US"/>
        </a:p>
      </dgm:t>
    </dgm:pt>
    <dgm:pt modelId="{49DE2CA3-D5D8-4726-8DCF-66157542E1CA}">
      <dgm:prSet phldrT="[Text]" custT="1"/>
      <dgm:spPr/>
      <dgm:t>
        <a:bodyPr/>
        <a:lstStyle/>
        <a:p>
          <a:r>
            <a:rPr lang="en-US" sz="1600" b="1" dirty="0"/>
            <a:t> </a:t>
          </a:r>
          <a:r>
            <a:rPr lang="en-US" sz="1600" b="1" dirty="0" err="1"/>
            <a:t>Perantara</a:t>
          </a:r>
          <a:r>
            <a:rPr lang="en-US" sz="1600" b="1" dirty="0"/>
            <a:t> yang </a:t>
          </a:r>
          <a:r>
            <a:rPr lang="en-US" sz="1600" b="1" dirty="0" err="1"/>
            <a:t>menjual</a:t>
          </a:r>
          <a:r>
            <a:rPr lang="en-US" sz="1600" b="1" dirty="0"/>
            <a:t> </a:t>
          </a:r>
          <a:r>
            <a:rPr lang="en-US" sz="1600" b="1" dirty="0" err="1"/>
            <a:t>atau</a:t>
          </a:r>
          <a:r>
            <a:rPr lang="en-US" sz="1600" b="1" dirty="0"/>
            <a:t> </a:t>
          </a:r>
          <a:r>
            <a:rPr lang="en-US" sz="1600" b="1" dirty="0" err="1"/>
            <a:t>membeli</a:t>
          </a:r>
          <a:r>
            <a:rPr lang="en-US" sz="1600" b="1" dirty="0"/>
            <a:t> </a:t>
          </a:r>
          <a:r>
            <a:rPr lang="sv-SE" sz="1600" b="1" dirty="0"/>
            <a:t>barang atas nama orang lain.</a:t>
          </a:r>
          <a:endParaRPr lang="en-US" sz="1600" b="1" dirty="0"/>
        </a:p>
      </dgm:t>
    </dgm:pt>
    <dgm:pt modelId="{CEBD13CB-C332-4DBD-B3B3-05823B0CF2B9}" type="parTrans" cxnId="{46A9829C-619D-43B5-967F-7747FED3776E}">
      <dgm:prSet/>
      <dgm:spPr/>
      <dgm:t>
        <a:bodyPr/>
        <a:lstStyle/>
        <a:p>
          <a:endParaRPr lang="en-US"/>
        </a:p>
      </dgm:t>
    </dgm:pt>
    <dgm:pt modelId="{CCA38E27-508B-4AA1-827A-5A92DFA3F37E}" type="sibTrans" cxnId="{46A9829C-619D-43B5-967F-7747FED3776E}">
      <dgm:prSet/>
      <dgm:spPr/>
      <dgm:t>
        <a:bodyPr/>
        <a:lstStyle/>
        <a:p>
          <a:endParaRPr lang="en-US"/>
        </a:p>
      </dgm:t>
    </dgm:pt>
    <dgm:pt modelId="{0AE65380-AE2B-4376-BA4F-918086979DD3}">
      <dgm:prSet phldrT="[Text]" custT="1"/>
      <dgm:spPr/>
      <dgm:t>
        <a:bodyPr/>
        <a:lstStyle/>
        <a:p>
          <a:r>
            <a:rPr lang="en-US" sz="1600" b="1" dirty="0" err="1"/>
            <a:t>Komisioner</a:t>
          </a:r>
          <a:endParaRPr lang="en-US" sz="1600" b="1" dirty="0"/>
        </a:p>
      </dgm:t>
    </dgm:pt>
    <dgm:pt modelId="{7A5E4E12-2F3F-41C5-B33C-4CC762DD038B}" type="parTrans" cxnId="{7FE3CFBC-8CE4-4057-B174-0E8F5EF1D468}">
      <dgm:prSet/>
      <dgm:spPr/>
      <dgm:t>
        <a:bodyPr/>
        <a:lstStyle/>
        <a:p>
          <a:endParaRPr lang="en-US"/>
        </a:p>
      </dgm:t>
    </dgm:pt>
    <dgm:pt modelId="{14675C56-0957-42A0-BC27-D34DDA2BFC60}" type="sibTrans" cxnId="{7FE3CFBC-8CE4-4057-B174-0E8F5EF1D468}">
      <dgm:prSet/>
      <dgm:spPr/>
      <dgm:t>
        <a:bodyPr/>
        <a:lstStyle/>
        <a:p>
          <a:endParaRPr lang="en-US"/>
        </a:p>
      </dgm:t>
    </dgm:pt>
    <dgm:pt modelId="{25BCBCF4-3457-4714-8D1F-C99BAC1F8168}">
      <dgm:prSet phldrT="[Text]" custT="1"/>
      <dgm:spPr/>
      <dgm:t>
        <a:bodyPr/>
        <a:lstStyle/>
        <a:p>
          <a:r>
            <a:rPr lang="en-US" sz="1600" b="1" dirty="0" err="1"/>
            <a:t>Perantara</a:t>
          </a:r>
          <a:r>
            <a:rPr lang="en-US" sz="1600" b="1" dirty="0"/>
            <a:t> </a:t>
          </a:r>
          <a:r>
            <a:rPr lang="en-US" sz="1600" b="1" dirty="0" err="1"/>
            <a:t>pemasaran</a:t>
          </a:r>
          <a:r>
            <a:rPr lang="en-US" sz="1600" b="1" dirty="0"/>
            <a:t> </a:t>
          </a:r>
          <a:r>
            <a:rPr lang="en-US" sz="1600" b="1" dirty="0" err="1"/>
            <a:t>seperti</a:t>
          </a:r>
          <a:r>
            <a:rPr lang="en-US" sz="1600" b="1" dirty="0"/>
            <a:t> </a:t>
          </a:r>
          <a:r>
            <a:rPr lang="en-US" sz="1600" b="1" dirty="0" err="1"/>
            <a:t>makelar</a:t>
          </a:r>
          <a:r>
            <a:rPr lang="en-US" sz="1600" b="1" dirty="0"/>
            <a:t> yang </a:t>
          </a:r>
          <a:r>
            <a:rPr lang="en-US" sz="1600" b="1" dirty="0" err="1"/>
            <a:t>menguasai</a:t>
          </a:r>
          <a:r>
            <a:rPr lang="en-US" sz="1600" b="1" dirty="0"/>
            <a:t> </a:t>
          </a:r>
          <a:r>
            <a:rPr lang="en-US" sz="1600" b="1" dirty="0" err="1"/>
            <a:t>atau</a:t>
          </a:r>
          <a:r>
            <a:rPr lang="en-US" sz="1600" b="1" dirty="0"/>
            <a:t> </a:t>
          </a:r>
          <a:r>
            <a:rPr lang="en-US" sz="1600" b="1" dirty="0" err="1"/>
            <a:t>memiliki</a:t>
          </a:r>
          <a:r>
            <a:rPr lang="en-US" sz="1600" b="1" dirty="0"/>
            <a:t> </a:t>
          </a:r>
          <a:r>
            <a:rPr lang="en-US" sz="1600" b="1" dirty="0" err="1"/>
            <a:t>barangnya</a:t>
          </a:r>
          <a:r>
            <a:rPr lang="en-US" sz="1600" b="1" dirty="0"/>
            <a:t>.</a:t>
          </a:r>
        </a:p>
      </dgm:t>
    </dgm:pt>
    <dgm:pt modelId="{2A97B6EA-7960-416A-824B-F9DC6414B103}" type="parTrans" cxnId="{EEFDF6C0-35D1-4CEA-9A67-32315EC2EBFC}">
      <dgm:prSet/>
      <dgm:spPr/>
      <dgm:t>
        <a:bodyPr/>
        <a:lstStyle/>
        <a:p>
          <a:endParaRPr lang="en-US"/>
        </a:p>
      </dgm:t>
    </dgm:pt>
    <dgm:pt modelId="{9F84289D-152D-4A18-9367-E887BCBFC0F1}" type="sibTrans" cxnId="{EEFDF6C0-35D1-4CEA-9A67-32315EC2EBFC}">
      <dgm:prSet/>
      <dgm:spPr/>
      <dgm:t>
        <a:bodyPr/>
        <a:lstStyle/>
        <a:p>
          <a:endParaRPr lang="en-US"/>
        </a:p>
      </dgm:t>
    </dgm:pt>
    <dgm:pt modelId="{5577C92B-6E9A-4974-82DB-F6228DAEA6BC}">
      <dgm:prSet custT="1"/>
      <dgm:spPr/>
      <dgm:t>
        <a:bodyPr/>
        <a:lstStyle/>
        <a:p>
          <a:r>
            <a:rPr lang="en-US" sz="1600" b="1" dirty="0"/>
            <a:t>Badan </a:t>
          </a:r>
          <a:r>
            <a:rPr lang="en-US" sz="1600" b="1" dirty="0" err="1"/>
            <a:t>atau</a:t>
          </a:r>
          <a:r>
            <a:rPr lang="en-US" sz="1600" b="1" dirty="0"/>
            <a:t> </a:t>
          </a:r>
          <a:r>
            <a:rPr lang="en-US" sz="1600" b="1" dirty="0" err="1"/>
            <a:t>perusahaan</a:t>
          </a:r>
          <a:r>
            <a:rPr lang="en-US" sz="1600" b="1" dirty="0"/>
            <a:t> yang </a:t>
          </a:r>
          <a:r>
            <a:rPr lang="sv-SE" sz="1600" b="1" dirty="0"/>
            <a:t>menjual barang-barang yang dihasilkan oleh produsen </a:t>
          </a:r>
          <a:r>
            <a:rPr lang="en-US" sz="1600" b="1" dirty="0" err="1"/>
            <a:t>dalam</a:t>
          </a:r>
          <a:r>
            <a:rPr lang="en-US" sz="1600" b="1" dirty="0"/>
            <a:t> negeri </a:t>
          </a:r>
          <a:r>
            <a:rPr lang="en-US" sz="1600" b="1" dirty="0" err="1"/>
            <a:t>ke</a:t>
          </a:r>
          <a:r>
            <a:rPr lang="en-US" sz="1600" b="1" dirty="0"/>
            <a:t> </a:t>
          </a:r>
          <a:r>
            <a:rPr lang="en-US" sz="1600" b="1" dirty="0" err="1"/>
            <a:t>luar</a:t>
          </a:r>
          <a:r>
            <a:rPr lang="en-US" sz="1600" b="1" dirty="0"/>
            <a:t> negeri.</a:t>
          </a:r>
        </a:p>
      </dgm:t>
    </dgm:pt>
    <dgm:pt modelId="{38FD78BC-FEB7-44DF-AF0F-37A8562EF5C1}" type="parTrans" cxnId="{B35ABCBB-3D7C-436B-868C-15789BC88578}">
      <dgm:prSet/>
      <dgm:spPr/>
      <dgm:t>
        <a:bodyPr/>
        <a:lstStyle/>
        <a:p>
          <a:endParaRPr lang="en-US"/>
        </a:p>
      </dgm:t>
    </dgm:pt>
    <dgm:pt modelId="{266182D4-C049-4280-80BB-9DC6265A31C2}" type="sibTrans" cxnId="{B35ABCBB-3D7C-436B-868C-15789BC88578}">
      <dgm:prSet/>
      <dgm:spPr/>
      <dgm:t>
        <a:bodyPr/>
        <a:lstStyle/>
        <a:p>
          <a:endParaRPr lang="en-US"/>
        </a:p>
      </dgm:t>
    </dgm:pt>
    <dgm:pt modelId="{EF21C6B9-23D3-43AF-99A4-8925E47909DB}">
      <dgm:prSet custT="1"/>
      <dgm:spPr/>
      <dgm:t>
        <a:bodyPr/>
        <a:lstStyle/>
        <a:p>
          <a:r>
            <a:rPr lang="en-US" sz="1600" b="1" dirty="0" err="1"/>
            <a:t>Ekspostir</a:t>
          </a:r>
          <a:endParaRPr lang="en-US" sz="1600" b="1" dirty="0"/>
        </a:p>
      </dgm:t>
    </dgm:pt>
    <dgm:pt modelId="{57FF6208-A02B-46A4-A6FA-75FD464948AF}" type="parTrans" cxnId="{9496D231-93C4-4515-B1AD-1BD706E9200C}">
      <dgm:prSet/>
      <dgm:spPr/>
      <dgm:t>
        <a:bodyPr/>
        <a:lstStyle/>
        <a:p>
          <a:endParaRPr lang="en-US"/>
        </a:p>
      </dgm:t>
    </dgm:pt>
    <dgm:pt modelId="{4C50E974-D26C-44DD-B86A-EE6C3EF82583}" type="sibTrans" cxnId="{9496D231-93C4-4515-B1AD-1BD706E9200C}">
      <dgm:prSet/>
      <dgm:spPr/>
      <dgm:t>
        <a:bodyPr/>
        <a:lstStyle/>
        <a:p>
          <a:endParaRPr lang="en-US"/>
        </a:p>
      </dgm:t>
    </dgm:pt>
    <dgm:pt modelId="{7B8678A5-2C3C-461F-9CBF-287BD00B3597}">
      <dgm:prSet custT="1"/>
      <dgm:spPr/>
      <dgm:t>
        <a:bodyPr/>
        <a:lstStyle/>
        <a:p>
          <a:r>
            <a:rPr lang="fi-FI" sz="1600" b="1" dirty="0"/>
            <a:t>Badan atau perusahaan yang membeli </a:t>
          </a:r>
          <a:r>
            <a:rPr lang="en-US" sz="1600" b="1" dirty="0" err="1"/>
            <a:t>barang-barang</a:t>
          </a:r>
          <a:r>
            <a:rPr lang="en-US" sz="1600" b="1" dirty="0"/>
            <a:t> </a:t>
          </a:r>
          <a:r>
            <a:rPr lang="en-US" sz="1600" b="1" dirty="0" err="1"/>
            <a:t>dari</a:t>
          </a:r>
          <a:r>
            <a:rPr lang="en-US" sz="1600" b="1" dirty="0"/>
            <a:t> </a:t>
          </a:r>
          <a:r>
            <a:rPr lang="en-US" sz="1600" b="1" dirty="0" err="1"/>
            <a:t>luar</a:t>
          </a:r>
          <a:r>
            <a:rPr lang="en-US" sz="1600" b="1" dirty="0"/>
            <a:t> negeri </a:t>
          </a:r>
          <a:r>
            <a:rPr lang="en-US" sz="1600" b="1" dirty="0" err="1"/>
            <a:t>untuk</a:t>
          </a:r>
          <a:r>
            <a:rPr lang="en-US" sz="1600" b="1" dirty="0"/>
            <a:t> </a:t>
          </a:r>
          <a:r>
            <a:rPr lang="en-US" sz="1600" b="1" dirty="0" err="1"/>
            <a:t>dijual</a:t>
          </a:r>
          <a:r>
            <a:rPr lang="en-US" sz="1600" b="1" dirty="0"/>
            <a:t> di </a:t>
          </a:r>
          <a:r>
            <a:rPr lang="en-US" sz="1600" b="1" dirty="0" err="1"/>
            <a:t>dalam</a:t>
          </a:r>
          <a:r>
            <a:rPr lang="en-US" sz="1600" b="1" dirty="0"/>
            <a:t> negeri.</a:t>
          </a:r>
        </a:p>
      </dgm:t>
    </dgm:pt>
    <dgm:pt modelId="{59C5124D-F2DE-43F3-804A-F36E160F925E}" type="parTrans" cxnId="{18A2B491-A785-4700-A173-A90705908F26}">
      <dgm:prSet/>
      <dgm:spPr/>
      <dgm:t>
        <a:bodyPr/>
        <a:lstStyle/>
        <a:p>
          <a:endParaRPr lang="en-US"/>
        </a:p>
      </dgm:t>
    </dgm:pt>
    <dgm:pt modelId="{12515F6F-3781-454B-AD11-C4BE6364BE38}" type="sibTrans" cxnId="{18A2B491-A785-4700-A173-A90705908F26}">
      <dgm:prSet/>
      <dgm:spPr/>
      <dgm:t>
        <a:bodyPr/>
        <a:lstStyle/>
        <a:p>
          <a:endParaRPr lang="en-US"/>
        </a:p>
      </dgm:t>
    </dgm:pt>
    <dgm:pt modelId="{71DD1959-78CC-480F-8882-D2D9D366BE60}">
      <dgm:prSet custT="1"/>
      <dgm:spPr/>
      <dgm:t>
        <a:bodyPr/>
        <a:lstStyle/>
        <a:p>
          <a:r>
            <a:rPr lang="en-US" sz="1600" b="1" dirty="0" err="1"/>
            <a:t>Importir</a:t>
          </a:r>
          <a:endParaRPr lang="en-US" sz="1600" b="1" dirty="0"/>
        </a:p>
      </dgm:t>
    </dgm:pt>
    <dgm:pt modelId="{EEFB732F-A370-4105-8CA1-08F683ED2142}" type="parTrans" cxnId="{3FCCBA3E-05DA-46C5-AC98-500FB6F39A2D}">
      <dgm:prSet/>
      <dgm:spPr/>
      <dgm:t>
        <a:bodyPr/>
        <a:lstStyle/>
        <a:p>
          <a:endParaRPr lang="en-US"/>
        </a:p>
      </dgm:t>
    </dgm:pt>
    <dgm:pt modelId="{E4769843-28B1-4EA5-AD09-425F5942FA45}" type="sibTrans" cxnId="{3FCCBA3E-05DA-46C5-AC98-500FB6F39A2D}">
      <dgm:prSet/>
      <dgm:spPr/>
      <dgm:t>
        <a:bodyPr/>
        <a:lstStyle/>
        <a:p>
          <a:endParaRPr lang="en-US"/>
        </a:p>
      </dgm:t>
    </dgm:pt>
    <dgm:pt modelId="{8348721E-28C9-4EA5-9CA2-5BE67ADF27A0}">
      <dgm:prSet custT="1"/>
      <dgm:spPr/>
      <dgm:t>
        <a:bodyPr/>
        <a:lstStyle/>
        <a:p>
          <a:r>
            <a:rPr lang="en-US" sz="1600" b="1" dirty="0" err="1"/>
            <a:t>Pedagang</a:t>
          </a:r>
          <a:r>
            <a:rPr lang="en-US" sz="1600" b="1" dirty="0"/>
            <a:t> yang </a:t>
          </a:r>
          <a:r>
            <a:rPr lang="en-US" sz="1600" b="1" dirty="0" err="1"/>
            <a:t>membeli</a:t>
          </a:r>
          <a:r>
            <a:rPr lang="en-US" sz="1600" b="1" dirty="0"/>
            <a:t> dan </a:t>
          </a:r>
          <a:r>
            <a:rPr lang="en-US" sz="1600" b="1" dirty="0" err="1"/>
            <a:t>menjual</a:t>
          </a:r>
          <a:r>
            <a:rPr lang="en-US" sz="1600" b="1" dirty="0"/>
            <a:t> </a:t>
          </a:r>
          <a:r>
            <a:rPr lang="en-US" sz="1600" b="1" dirty="0" err="1"/>
            <a:t>barang</a:t>
          </a:r>
          <a:r>
            <a:rPr lang="en-US" sz="1600" b="1" dirty="0"/>
            <a:t> </a:t>
          </a:r>
          <a:r>
            <a:rPr lang="en-US" sz="1600" b="1" dirty="0" err="1"/>
            <a:t>dalam</a:t>
          </a:r>
          <a:r>
            <a:rPr lang="en-US" sz="1600" b="1" dirty="0"/>
            <a:t> </a:t>
          </a:r>
          <a:r>
            <a:rPr lang="en-US" sz="1600" b="1" dirty="0" err="1"/>
            <a:t>jumlah</a:t>
          </a:r>
          <a:r>
            <a:rPr lang="en-US" sz="1600" b="1" dirty="0"/>
            <a:t> </a:t>
          </a:r>
          <a:r>
            <a:rPr lang="en-US" sz="1600" b="1" dirty="0" err="1"/>
            <a:t>besar</a:t>
          </a:r>
          <a:r>
            <a:rPr lang="en-US" sz="1600" b="1" dirty="0"/>
            <a:t>.</a:t>
          </a:r>
        </a:p>
      </dgm:t>
    </dgm:pt>
    <dgm:pt modelId="{0E06CBB0-9F01-467E-98E9-9FACD4DA46A7}" type="parTrans" cxnId="{B7F6A00C-053E-44E5-B8F2-BC3CA33D80BD}">
      <dgm:prSet/>
      <dgm:spPr/>
      <dgm:t>
        <a:bodyPr/>
        <a:lstStyle/>
        <a:p>
          <a:endParaRPr lang="en-US"/>
        </a:p>
      </dgm:t>
    </dgm:pt>
    <dgm:pt modelId="{2C796FFF-A562-43CE-B13B-3EBE79172566}" type="sibTrans" cxnId="{B7F6A00C-053E-44E5-B8F2-BC3CA33D80BD}">
      <dgm:prSet/>
      <dgm:spPr/>
      <dgm:t>
        <a:bodyPr/>
        <a:lstStyle/>
        <a:p>
          <a:endParaRPr lang="en-US"/>
        </a:p>
      </dgm:t>
    </dgm:pt>
    <dgm:pt modelId="{68A3C478-F8C4-49D6-8847-C3A920B5E15C}">
      <dgm:prSet custT="1"/>
      <dgm:spPr/>
      <dgm:t>
        <a:bodyPr/>
        <a:lstStyle/>
        <a:p>
          <a:r>
            <a:rPr lang="en-US" sz="1600" b="1" dirty="0" err="1"/>
            <a:t>Pedagang</a:t>
          </a:r>
          <a:r>
            <a:rPr lang="en-US" sz="1600" b="1" dirty="0"/>
            <a:t> </a:t>
          </a:r>
          <a:r>
            <a:rPr lang="en-US" sz="1600" b="1" dirty="0" err="1"/>
            <a:t>Besar</a:t>
          </a:r>
          <a:endParaRPr lang="en-US" sz="1600" b="1" dirty="0"/>
        </a:p>
      </dgm:t>
    </dgm:pt>
    <dgm:pt modelId="{B28512E2-6E02-4AA7-A267-37300AA3095D}" type="parTrans" cxnId="{65D502E1-0A6A-40A3-97BF-103123D50EF6}">
      <dgm:prSet/>
      <dgm:spPr/>
      <dgm:t>
        <a:bodyPr/>
        <a:lstStyle/>
        <a:p>
          <a:endParaRPr lang="en-US"/>
        </a:p>
      </dgm:t>
    </dgm:pt>
    <dgm:pt modelId="{0555517D-F481-4F8A-96B9-2CA5E63BF308}" type="sibTrans" cxnId="{65D502E1-0A6A-40A3-97BF-103123D50EF6}">
      <dgm:prSet/>
      <dgm:spPr/>
      <dgm:t>
        <a:bodyPr/>
        <a:lstStyle/>
        <a:p>
          <a:endParaRPr lang="en-US"/>
        </a:p>
      </dgm:t>
    </dgm:pt>
    <dgm:pt modelId="{4F44B58F-F01E-43A4-AFCD-D385532E796C}">
      <dgm:prSet custT="1"/>
      <dgm:spPr/>
      <dgm:t>
        <a:bodyPr/>
        <a:lstStyle/>
        <a:p>
          <a:r>
            <a:rPr lang="en-US" sz="1600" b="1" dirty="0" err="1"/>
            <a:t>Pedagang</a:t>
          </a:r>
          <a:r>
            <a:rPr lang="en-US" sz="1600" b="1" dirty="0"/>
            <a:t> </a:t>
          </a:r>
          <a:r>
            <a:rPr lang="en-US" sz="1600" b="1" dirty="0" err="1"/>
            <a:t>Eceran</a:t>
          </a:r>
          <a:endParaRPr lang="en-US" sz="1600" b="1" dirty="0"/>
        </a:p>
      </dgm:t>
    </dgm:pt>
    <dgm:pt modelId="{6FF1B30D-C920-44D0-A1E1-019BF29FE2CB}" type="parTrans" cxnId="{E99549F5-3573-4A8B-BDE0-06A79F0F7BAB}">
      <dgm:prSet/>
      <dgm:spPr/>
      <dgm:t>
        <a:bodyPr/>
        <a:lstStyle/>
        <a:p>
          <a:endParaRPr lang="en-US"/>
        </a:p>
      </dgm:t>
    </dgm:pt>
    <dgm:pt modelId="{9DA41C58-C452-49AE-96E6-75D16AC6C81B}" type="sibTrans" cxnId="{E99549F5-3573-4A8B-BDE0-06A79F0F7BAB}">
      <dgm:prSet/>
      <dgm:spPr/>
      <dgm:t>
        <a:bodyPr/>
        <a:lstStyle/>
        <a:p>
          <a:endParaRPr lang="en-US"/>
        </a:p>
      </dgm:t>
    </dgm:pt>
    <dgm:pt modelId="{43DFC7C1-F4D0-4A1E-BF36-C735A9D1D0F5}">
      <dgm:prSet custT="1"/>
      <dgm:spPr/>
      <dgm:t>
        <a:bodyPr/>
        <a:lstStyle/>
        <a:p>
          <a:r>
            <a:rPr lang="en-US" sz="1600" b="1" dirty="0" err="1"/>
            <a:t>Pedagang</a:t>
          </a:r>
          <a:r>
            <a:rPr lang="en-US" sz="1600" b="1" dirty="0"/>
            <a:t> yang </a:t>
          </a:r>
          <a:r>
            <a:rPr lang="en-US" sz="1600" b="1" dirty="0" err="1"/>
            <a:t>membeli</a:t>
          </a:r>
          <a:r>
            <a:rPr lang="en-US" sz="1600" b="1" dirty="0"/>
            <a:t> </a:t>
          </a:r>
          <a:r>
            <a:rPr lang="en-US" sz="1600" b="1" dirty="0" err="1"/>
            <a:t>barang</a:t>
          </a:r>
          <a:r>
            <a:rPr lang="en-US" sz="1600" b="1" dirty="0"/>
            <a:t> </a:t>
          </a:r>
          <a:r>
            <a:rPr lang="en-US" sz="1600" b="1" dirty="0" err="1"/>
            <a:t>dari</a:t>
          </a:r>
          <a:r>
            <a:rPr lang="en-US" sz="1600" b="1" dirty="0"/>
            <a:t> </a:t>
          </a:r>
          <a:r>
            <a:rPr lang="en-US" sz="1600" b="1" dirty="0" err="1"/>
            <a:t>produsen</a:t>
          </a:r>
          <a:r>
            <a:rPr lang="en-US" sz="1600" b="1" dirty="0"/>
            <a:t> </a:t>
          </a:r>
          <a:r>
            <a:rPr lang="en-US" sz="1600" b="1" dirty="0" err="1"/>
            <a:t>atau</a:t>
          </a:r>
          <a:r>
            <a:rPr lang="en-US" sz="1600" b="1" dirty="0"/>
            <a:t> </a:t>
          </a:r>
          <a:r>
            <a:rPr lang="en-US" sz="1600" b="1" dirty="0" err="1"/>
            <a:t>pedagang</a:t>
          </a:r>
          <a:r>
            <a:rPr lang="en-US" sz="1600" b="1" dirty="0"/>
            <a:t> </a:t>
          </a:r>
          <a:r>
            <a:rPr lang="en-US" sz="1600" b="1" dirty="0" err="1"/>
            <a:t>besar</a:t>
          </a:r>
          <a:r>
            <a:rPr lang="en-US" sz="1600" b="1" dirty="0"/>
            <a:t>, </a:t>
          </a:r>
          <a:r>
            <a:rPr lang="en-US" sz="1600" b="1" dirty="0" err="1"/>
            <a:t>kemudia</a:t>
          </a:r>
          <a:r>
            <a:rPr lang="en-US" sz="1600" b="1" dirty="0"/>
            <a:t> di </a:t>
          </a:r>
          <a:r>
            <a:rPr lang="en-US" sz="1600" b="1" dirty="0" err="1"/>
            <a:t>jual</a:t>
          </a:r>
          <a:r>
            <a:rPr lang="en-US" sz="1600" b="1" dirty="0"/>
            <a:t> </a:t>
          </a:r>
          <a:r>
            <a:rPr lang="en-US" sz="1600" b="1" dirty="0" err="1"/>
            <a:t>kepada</a:t>
          </a:r>
          <a:r>
            <a:rPr lang="en-US" sz="1600" b="1" dirty="0"/>
            <a:t> </a:t>
          </a:r>
          <a:r>
            <a:rPr lang="en-US" sz="1600" b="1" dirty="0" err="1"/>
            <a:t>konsumen</a:t>
          </a:r>
          <a:r>
            <a:rPr lang="en-US" sz="1600" b="1" dirty="0"/>
            <a:t>.</a:t>
          </a:r>
        </a:p>
      </dgm:t>
    </dgm:pt>
    <dgm:pt modelId="{4AA34786-3320-49EE-9BAC-972D9EC79818}" type="parTrans" cxnId="{1EE7BB5E-E2A7-4A79-A558-77825C6E46D5}">
      <dgm:prSet/>
      <dgm:spPr/>
      <dgm:t>
        <a:bodyPr/>
        <a:lstStyle/>
        <a:p>
          <a:endParaRPr lang="en-ID"/>
        </a:p>
      </dgm:t>
    </dgm:pt>
    <dgm:pt modelId="{1A42AC57-7B84-431E-B665-867D8FE8EAC5}" type="sibTrans" cxnId="{1EE7BB5E-E2A7-4A79-A558-77825C6E46D5}">
      <dgm:prSet/>
      <dgm:spPr/>
      <dgm:t>
        <a:bodyPr/>
        <a:lstStyle/>
        <a:p>
          <a:endParaRPr lang="en-ID"/>
        </a:p>
      </dgm:t>
    </dgm:pt>
    <dgm:pt modelId="{7ADD983E-4706-459F-B217-93AE2443C1B7}" type="pres">
      <dgm:prSet presAssocID="{F9CA0826-B209-4DC2-B63D-E5AB4DC75B6B}" presName="Name0" presStyleCnt="0">
        <dgm:presLayoutVars>
          <dgm:dir/>
          <dgm:animLvl val="lvl"/>
          <dgm:resizeHandles val="exact"/>
        </dgm:presLayoutVars>
      </dgm:prSet>
      <dgm:spPr/>
      <dgm:t>
        <a:bodyPr/>
        <a:lstStyle/>
        <a:p>
          <a:endParaRPr lang="en-US"/>
        </a:p>
      </dgm:t>
    </dgm:pt>
    <dgm:pt modelId="{F91E12EA-E08D-488B-B563-EA86E03B1E9E}" type="pres">
      <dgm:prSet presAssocID="{56C92F67-8545-4670-974C-949A55DD3AF6}" presName="linNode" presStyleCnt="0"/>
      <dgm:spPr/>
    </dgm:pt>
    <dgm:pt modelId="{B94BAE6D-F9E3-4A40-9B04-2915BD71819C}" type="pres">
      <dgm:prSet presAssocID="{56C92F67-8545-4670-974C-949A55DD3AF6}" presName="parentText" presStyleLbl="node1" presStyleIdx="0" presStyleCnt="7">
        <dgm:presLayoutVars>
          <dgm:chMax val="1"/>
          <dgm:bulletEnabled val="1"/>
        </dgm:presLayoutVars>
      </dgm:prSet>
      <dgm:spPr/>
      <dgm:t>
        <a:bodyPr/>
        <a:lstStyle/>
        <a:p>
          <a:endParaRPr lang="en-US"/>
        </a:p>
      </dgm:t>
    </dgm:pt>
    <dgm:pt modelId="{0CCB34EB-F290-4DFA-826D-42867DC047D4}" type="pres">
      <dgm:prSet presAssocID="{56C92F67-8545-4670-974C-949A55DD3AF6}" presName="descendantText" presStyleLbl="alignAccFollowNode1" presStyleIdx="0" presStyleCnt="7">
        <dgm:presLayoutVars>
          <dgm:bulletEnabled val="1"/>
        </dgm:presLayoutVars>
      </dgm:prSet>
      <dgm:spPr/>
      <dgm:t>
        <a:bodyPr/>
        <a:lstStyle/>
        <a:p>
          <a:endParaRPr lang="en-US"/>
        </a:p>
      </dgm:t>
    </dgm:pt>
    <dgm:pt modelId="{B4EA4E9D-70EB-4C8C-88A9-1BCA83E11273}" type="pres">
      <dgm:prSet presAssocID="{32029EDF-5B6F-4434-9F69-AD2F1B14DD93}" presName="sp" presStyleCnt="0"/>
      <dgm:spPr/>
    </dgm:pt>
    <dgm:pt modelId="{46696260-A045-44F7-98AB-3227ACE39DAB}" type="pres">
      <dgm:prSet presAssocID="{CA6E581C-2971-48F1-8820-E06ABD42E402}" presName="linNode" presStyleCnt="0"/>
      <dgm:spPr/>
    </dgm:pt>
    <dgm:pt modelId="{C694B9F4-1776-4B71-BEF8-AD891A003CD9}" type="pres">
      <dgm:prSet presAssocID="{CA6E581C-2971-48F1-8820-E06ABD42E402}" presName="parentText" presStyleLbl="node1" presStyleIdx="1" presStyleCnt="7">
        <dgm:presLayoutVars>
          <dgm:chMax val="1"/>
          <dgm:bulletEnabled val="1"/>
        </dgm:presLayoutVars>
      </dgm:prSet>
      <dgm:spPr/>
      <dgm:t>
        <a:bodyPr/>
        <a:lstStyle/>
        <a:p>
          <a:endParaRPr lang="en-US"/>
        </a:p>
      </dgm:t>
    </dgm:pt>
    <dgm:pt modelId="{32FC9150-4E13-4F8C-96F4-CC7173EF47BA}" type="pres">
      <dgm:prSet presAssocID="{CA6E581C-2971-48F1-8820-E06ABD42E402}" presName="descendantText" presStyleLbl="alignAccFollowNode1" presStyleIdx="1" presStyleCnt="7" custLinFactNeighborX="898" custLinFactNeighborY="10424">
        <dgm:presLayoutVars>
          <dgm:bulletEnabled val="1"/>
        </dgm:presLayoutVars>
      </dgm:prSet>
      <dgm:spPr/>
      <dgm:t>
        <a:bodyPr/>
        <a:lstStyle/>
        <a:p>
          <a:endParaRPr lang="en-US"/>
        </a:p>
      </dgm:t>
    </dgm:pt>
    <dgm:pt modelId="{B333CE61-B8EF-466D-95F3-789CADF4678C}" type="pres">
      <dgm:prSet presAssocID="{57602FF4-E223-4EED-BA40-3529229E8C62}" presName="sp" presStyleCnt="0"/>
      <dgm:spPr/>
    </dgm:pt>
    <dgm:pt modelId="{BB6B9D29-2218-4702-B4F9-B4B08DF5480E}" type="pres">
      <dgm:prSet presAssocID="{0AE65380-AE2B-4376-BA4F-918086979DD3}" presName="linNode" presStyleCnt="0"/>
      <dgm:spPr/>
    </dgm:pt>
    <dgm:pt modelId="{7EEDA620-7929-4638-87FE-1A284BFDB241}" type="pres">
      <dgm:prSet presAssocID="{0AE65380-AE2B-4376-BA4F-918086979DD3}" presName="parentText" presStyleLbl="node1" presStyleIdx="2" presStyleCnt="7">
        <dgm:presLayoutVars>
          <dgm:chMax val="1"/>
          <dgm:bulletEnabled val="1"/>
        </dgm:presLayoutVars>
      </dgm:prSet>
      <dgm:spPr/>
      <dgm:t>
        <a:bodyPr/>
        <a:lstStyle/>
        <a:p>
          <a:endParaRPr lang="en-US"/>
        </a:p>
      </dgm:t>
    </dgm:pt>
    <dgm:pt modelId="{D35B82CC-6577-46CD-B6E4-281B401A048D}" type="pres">
      <dgm:prSet presAssocID="{0AE65380-AE2B-4376-BA4F-918086979DD3}" presName="descendantText" presStyleLbl="alignAccFollowNode1" presStyleIdx="2" presStyleCnt="7">
        <dgm:presLayoutVars>
          <dgm:bulletEnabled val="1"/>
        </dgm:presLayoutVars>
      </dgm:prSet>
      <dgm:spPr/>
      <dgm:t>
        <a:bodyPr/>
        <a:lstStyle/>
        <a:p>
          <a:endParaRPr lang="en-US"/>
        </a:p>
      </dgm:t>
    </dgm:pt>
    <dgm:pt modelId="{CC2DA775-03EC-46AD-B8F3-E94CB0176924}" type="pres">
      <dgm:prSet presAssocID="{14675C56-0957-42A0-BC27-D34DDA2BFC60}" presName="sp" presStyleCnt="0"/>
      <dgm:spPr/>
    </dgm:pt>
    <dgm:pt modelId="{62FF44AC-5895-43E7-ACDD-099F5805E863}" type="pres">
      <dgm:prSet presAssocID="{71DD1959-78CC-480F-8882-D2D9D366BE60}" presName="linNode" presStyleCnt="0"/>
      <dgm:spPr/>
    </dgm:pt>
    <dgm:pt modelId="{C8C43A33-F3B0-493B-BD71-0A89C94B4DCE}" type="pres">
      <dgm:prSet presAssocID="{71DD1959-78CC-480F-8882-D2D9D366BE60}" presName="parentText" presStyleLbl="node1" presStyleIdx="3" presStyleCnt="7" custLinFactNeighborY="912">
        <dgm:presLayoutVars>
          <dgm:chMax val="1"/>
          <dgm:bulletEnabled val="1"/>
        </dgm:presLayoutVars>
      </dgm:prSet>
      <dgm:spPr/>
      <dgm:t>
        <a:bodyPr/>
        <a:lstStyle/>
        <a:p>
          <a:endParaRPr lang="en-US"/>
        </a:p>
      </dgm:t>
    </dgm:pt>
    <dgm:pt modelId="{342E83C1-43D9-413D-A5E5-2A40E1639C59}" type="pres">
      <dgm:prSet presAssocID="{71DD1959-78CC-480F-8882-D2D9D366BE60}" presName="descendantText" presStyleLbl="alignAccFollowNode1" presStyleIdx="3" presStyleCnt="7">
        <dgm:presLayoutVars>
          <dgm:bulletEnabled val="1"/>
        </dgm:presLayoutVars>
      </dgm:prSet>
      <dgm:spPr/>
      <dgm:t>
        <a:bodyPr/>
        <a:lstStyle/>
        <a:p>
          <a:endParaRPr lang="en-US"/>
        </a:p>
      </dgm:t>
    </dgm:pt>
    <dgm:pt modelId="{9BA60530-3292-41AA-AFCB-C957D14D5DBC}" type="pres">
      <dgm:prSet presAssocID="{E4769843-28B1-4EA5-AD09-425F5942FA45}" presName="sp" presStyleCnt="0"/>
      <dgm:spPr/>
    </dgm:pt>
    <dgm:pt modelId="{0F6B83CF-4B40-4377-9747-8C66B9A6DFC3}" type="pres">
      <dgm:prSet presAssocID="{EF21C6B9-23D3-43AF-99A4-8925E47909DB}" presName="linNode" presStyleCnt="0"/>
      <dgm:spPr/>
    </dgm:pt>
    <dgm:pt modelId="{B3EDD29E-61B6-40B9-B6A5-CC5AF1118C87}" type="pres">
      <dgm:prSet presAssocID="{EF21C6B9-23D3-43AF-99A4-8925E47909DB}" presName="parentText" presStyleLbl="node1" presStyleIdx="4" presStyleCnt="7">
        <dgm:presLayoutVars>
          <dgm:chMax val="1"/>
          <dgm:bulletEnabled val="1"/>
        </dgm:presLayoutVars>
      </dgm:prSet>
      <dgm:spPr/>
      <dgm:t>
        <a:bodyPr/>
        <a:lstStyle/>
        <a:p>
          <a:endParaRPr lang="en-US"/>
        </a:p>
      </dgm:t>
    </dgm:pt>
    <dgm:pt modelId="{FE21A7B5-E0E3-4649-93AE-A271C425AFA1}" type="pres">
      <dgm:prSet presAssocID="{EF21C6B9-23D3-43AF-99A4-8925E47909DB}" presName="descendantText" presStyleLbl="alignAccFollowNode1" presStyleIdx="4" presStyleCnt="7">
        <dgm:presLayoutVars>
          <dgm:bulletEnabled val="1"/>
        </dgm:presLayoutVars>
      </dgm:prSet>
      <dgm:spPr/>
      <dgm:t>
        <a:bodyPr/>
        <a:lstStyle/>
        <a:p>
          <a:endParaRPr lang="en-US"/>
        </a:p>
      </dgm:t>
    </dgm:pt>
    <dgm:pt modelId="{A7464C45-CA05-4DF1-AA7B-B42B22A8C018}" type="pres">
      <dgm:prSet presAssocID="{4C50E974-D26C-44DD-B86A-EE6C3EF82583}" presName="sp" presStyleCnt="0"/>
      <dgm:spPr/>
    </dgm:pt>
    <dgm:pt modelId="{C93489FE-A339-4191-AC95-F0476D43F5B9}" type="pres">
      <dgm:prSet presAssocID="{68A3C478-F8C4-49D6-8847-C3A920B5E15C}" presName="linNode" presStyleCnt="0"/>
      <dgm:spPr/>
    </dgm:pt>
    <dgm:pt modelId="{1B0BB6B3-DA90-4234-A07D-12749BF6FEA2}" type="pres">
      <dgm:prSet presAssocID="{68A3C478-F8C4-49D6-8847-C3A920B5E15C}" presName="parentText" presStyleLbl="node1" presStyleIdx="5" presStyleCnt="7">
        <dgm:presLayoutVars>
          <dgm:chMax val="1"/>
          <dgm:bulletEnabled val="1"/>
        </dgm:presLayoutVars>
      </dgm:prSet>
      <dgm:spPr/>
      <dgm:t>
        <a:bodyPr/>
        <a:lstStyle/>
        <a:p>
          <a:endParaRPr lang="en-US"/>
        </a:p>
      </dgm:t>
    </dgm:pt>
    <dgm:pt modelId="{3D145310-816F-4311-80DC-BAB308A5D253}" type="pres">
      <dgm:prSet presAssocID="{68A3C478-F8C4-49D6-8847-C3A920B5E15C}" presName="descendantText" presStyleLbl="alignAccFollowNode1" presStyleIdx="5" presStyleCnt="7">
        <dgm:presLayoutVars>
          <dgm:bulletEnabled val="1"/>
        </dgm:presLayoutVars>
      </dgm:prSet>
      <dgm:spPr/>
      <dgm:t>
        <a:bodyPr/>
        <a:lstStyle/>
        <a:p>
          <a:endParaRPr lang="en-US"/>
        </a:p>
      </dgm:t>
    </dgm:pt>
    <dgm:pt modelId="{2857FD5A-F992-42E6-816E-D7C39DF829EC}" type="pres">
      <dgm:prSet presAssocID="{0555517D-F481-4F8A-96B9-2CA5E63BF308}" presName="sp" presStyleCnt="0"/>
      <dgm:spPr/>
    </dgm:pt>
    <dgm:pt modelId="{5A5361EB-F56A-4FAF-8D14-DB6167969469}" type="pres">
      <dgm:prSet presAssocID="{4F44B58F-F01E-43A4-AFCD-D385532E796C}" presName="linNode" presStyleCnt="0"/>
      <dgm:spPr/>
    </dgm:pt>
    <dgm:pt modelId="{869463DB-C94C-462C-AD5A-9513ECCA958B}" type="pres">
      <dgm:prSet presAssocID="{4F44B58F-F01E-43A4-AFCD-D385532E796C}" presName="parentText" presStyleLbl="node1" presStyleIdx="6" presStyleCnt="7">
        <dgm:presLayoutVars>
          <dgm:chMax val="1"/>
          <dgm:bulletEnabled val="1"/>
        </dgm:presLayoutVars>
      </dgm:prSet>
      <dgm:spPr/>
      <dgm:t>
        <a:bodyPr/>
        <a:lstStyle/>
        <a:p>
          <a:endParaRPr lang="en-US"/>
        </a:p>
      </dgm:t>
    </dgm:pt>
    <dgm:pt modelId="{A68FF263-5739-4D54-885D-3B1B2A92029D}" type="pres">
      <dgm:prSet presAssocID="{4F44B58F-F01E-43A4-AFCD-D385532E796C}" presName="descendantText" presStyleLbl="alignAccFollowNode1" presStyleIdx="6" presStyleCnt="7">
        <dgm:presLayoutVars>
          <dgm:bulletEnabled val="1"/>
        </dgm:presLayoutVars>
      </dgm:prSet>
      <dgm:spPr/>
      <dgm:t>
        <a:bodyPr/>
        <a:lstStyle/>
        <a:p>
          <a:endParaRPr lang="en-US"/>
        </a:p>
      </dgm:t>
    </dgm:pt>
  </dgm:ptLst>
  <dgm:cxnLst>
    <dgm:cxn modelId="{70C63B64-FD88-4F3B-A36A-3FCB69039FA8}" type="presOf" srcId="{68A3C478-F8C4-49D6-8847-C3A920B5E15C}" destId="{1B0BB6B3-DA90-4234-A07D-12749BF6FEA2}" srcOrd="0" destOrd="0" presId="urn:microsoft.com/office/officeart/2005/8/layout/vList5"/>
    <dgm:cxn modelId="{8872D6B1-6860-4696-8B73-267E17FDCDE6}" type="presOf" srcId="{0AE65380-AE2B-4376-BA4F-918086979DD3}" destId="{7EEDA620-7929-4638-87FE-1A284BFDB241}" srcOrd="0" destOrd="0" presId="urn:microsoft.com/office/officeart/2005/8/layout/vList5"/>
    <dgm:cxn modelId="{72BE6035-BA78-4896-A9DA-1ED7449626D9}" type="presOf" srcId="{71DD1959-78CC-480F-8882-D2D9D366BE60}" destId="{C8C43A33-F3B0-493B-BD71-0A89C94B4DCE}" srcOrd="0" destOrd="0" presId="urn:microsoft.com/office/officeart/2005/8/layout/vList5"/>
    <dgm:cxn modelId="{CA14B9DF-78CE-45EB-8348-431B8343885C}" type="presOf" srcId="{EF21C6B9-23D3-43AF-99A4-8925E47909DB}" destId="{B3EDD29E-61B6-40B9-B6A5-CC5AF1118C87}" srcOrd="0" destOrd="0" presId="urn:microsoft.com/office/officeart/2005/8/layout/vList5"/>
    <dgm:cxn modelId="{12B09FBC-5F26-45F3-8DB6-F5D0688CE64D}" srcId="{56C92F67-8545-4670-974C-949A55DD3AF6}" destId="{8ED4D825-A074-4EE0-BC12-BEFF40ECDBFE}" srcOrd="0" destOrd="0" parTransId="{BDEF3F16-82FE-4D50-AC20-EA8A4EE27AD5}" sibTransId="{973446EA-E9D6-4168-9F81-3309EE9A2394}"/>
    <dgm:cxn modelId="{FCE029D1-DFA2-4B18-BB8F-DA8EE2702802}" srcId="{F9CA0826-B209-4DC2-B63D-E5AB4DC75B6B}" destId="{CA6E581C-2971-48F1-8820-E06ABD42E402}" srcOrd="1" destOrd="0" parTransId="{3ABFA2E4-43D5-4804-B31E-E0116D2CFF46}" sibTransId="{57602FF4-E223-4EED-BA40-3529229E8C62}"/>
    <dgm:cxn modelId="{D15E2D99-E505-4F1A-ABD5-716DAA9E08D1}" type="presOf" srcId="{5577C92B-6E9A-4974-82DB-F6228DAEA6BC}" destId="{FE21A7B5-E0E3-4649-93AE-A271C425AFA1}" srcOrd="0" destOrd="0" presId="urn:microsoft.com/office/officeart/2005/8/layout/vList5"/>
    <dgm:cxn modelId="{9496D231-93C4-4515-B1AD-1BD706E9200C}" srcId="{F9CA0826-B209-4DC2-B63D-E5AB4DC75B6B}" destId="{EF21C6B9-23D3-43AF-99A4-8925E47909DB}" srcOrd="4" destOrd="0" parTransId="{57FF6208-A02B-46A4-A6FA-75FD464948AF}" sibTransId="{4C50E974-D26C-44DD-B86A-EE6C3EF82583}"/>
    <dgm:cxn modelId="{D84C2123-41CF-4B29-A373-51BF12D9E493}" srcId="{F9CA0826-B209-4DC2-B63D-E5AB4DC75B6B}" destId="{56C92F67-8545-4670-974C-949A55DD3AF6}" srcOrd="0" destOrd="0" parTransId="{76FB9BB8-2717-40D2-9277-E524376DF558}" sibTransId="{32029EDF-5B6F-4434-9F69-AD2F1B14DD93}"/>
    <dgm:cxn modelId="{896D4731-B29A-4731-9F6F-C3DFB55FCAF3}" type="presOf" srcId="{7B8678A5-2C3C-461F-9CBF-287BD00B3597}" destId="{342E83C1-43D9-413D-A5E5-2A40E1639C59}" srcOrd="0" destOrd="0" presId="urn:microsoft.com/office/officeart/2005/8/layout/vList5"/>
    <dgm:cxn modelId="{66E1C7CD-6ADD-4487-909A-729CC22826B8}" type="presOf" srcId="{4F44B58F-F01E-43A4-AFCD-D385532E796C}" destId="{869463DB-C94C-462C-AD5A-9513ECCA958B}" srcOrd="0" destOrd="0" presId="urn:microsoft.com/office/officeart/2005/8/layout/vList5"/>
    <dgm:cxn modelId="{46A9829C-619D-43B5-967F-7747FED3776E}" srcId="{CA6E581C-2971-48F1-8820-E06ABD42E402}" destId="{49DE2CA3-D5D8-4726-8DCF-66157542E1CA}" srcOrd="0" destOrd="0" parTransId="{CEBD13CB-C332-4DBD-B3B3-05823B0CF2B9}" sibTransId="{CCA38E27-508B-4AA1-827A-5A92DFA3F37E}"/>
    <dgm:cxn modelId="{5439E2EF-1992-4819-A365-7C03051AAF45}" type="presOf" srcId="{25BCBCF4-3457-4714-8D1F-C99BAC1F8168}" destId="{D35B82CC-6577-46CD-B6E4-281B401A048D}" srcOrd="0" destOrd="0" presId="urn:microsoft.com/office/officeart/2005/8/layout/vList5"/>
    <dgm:cxn modelId="{E99549F5-3573-4A8B-BDE0-06A79F0F7BAB}" srcId="{F9CA0826-B209-4DC2-B63D-E5AB4DC75B6B}" destId="{4F44B58F-F01E-43A4-AFCD-D385532E796C}" srcOrd="6" destOrd="0" parTransId="{6FF1B30D-C920-44D0-A1E1-019BF29FE2CB}" sibTransId="{9DA41C58-C452-49AE-96E6-75D16AC6C81B}"/>
    <dgm:cxn modelId="{7FE3CFBC-8CE4-4057-B174-0E8F5EF1D468}" srcId="{F9CA0826-B209-4DC2-B63D-E5AB4DC75B6B}" destId="{0AE65380-AE2B-4376-BA4F-918086979DD3}" srcOrd="2" destOrd="0" parTransId="{7A5E4E12-2F3F-41C5-B33C-4CC762DD038B}" sibTransId="{14675C56-0957-42A0-BC27-D34DDA2BFC60}"/>
    <dgm:cxn modelId="{212ECD18-F149-460E-8D5F-257EBD4A3DF4}" type="presOf" srcId="{F9CA0826-B209-4DC2-B63D-E5AB4DC75B6B}" destId="{7ADD983E-4706-459F-B217-93AE2443C1B7}" srcOrd="0" destOrd="0" presId="urn:microsoft.com/office/officeart/2005/8/layout/vList5"/>
    <dgm:cxn modelId="{933DDB4E-18E7-4B70-B019-426CEBD91367}" type="presOf" srcId="{CA6E581C-2971-48F1-8820-E06ABD42E402}" destId="{C694B9F4-1776-4B71-BEF8-AD891A003CD9}" srcOrd="0" destOrd="0" presId="urn:microsoft.com/office/officeart/2005/8/layout/vList5"/>
    <dgm:cxn modelId="{18A2B491-A785-4700-A173-A90705908F26}" srcId="{71DD1959-78CC-480F-8882-D2D9D366BE60}" destId="{7B8678A5-2C3C-461F-9CBF-287BD00B3597}" srcOrd="0" destOrd="0" parTransId="{59C5124D-F2DE-43F3-804A-F36E160F925E}" sibTransId="{12515F6F-3781-454B-AD11-C4BE6364BE38}"/>
    <dgm:cxn modelId="{F79CE2E9-DBAA-4B58-B2FB-AFDB0240D6FF}" type="presOf" srcId="{8348721E-28C9-4EA5-9CA2-5BE67ADF27A0}" destId="{3D145310-816F-4311-80DC-BAB308A5D253}" srcOrd="0" destOrd="0" presId="urn:microsoft.com/office/officeart/2005/8/layout/vList5"/>
    <dgm:cxn modelId="{B35ABCBB-3D7C-436B-868C-15789BC88578}" srcId="{EF21C6B9-23D3-43AF-99A4-8925E47909DB}" destId="{5577C92B-6E9A-4974-82DB-F6228DAEA6BC}" srcOrd="0" destOrd="0" parTransId="{38FD78BC-FEB7-44DF-AF0F-37A8562EF5C1}" sibTransId="{266182D4-C049-4280-80BB-9DC6265A31C2}"/>
    <dgm:cxn modelId="{E48DE7AF-EA3E-4A36-9767-07335B4A4D5A}" type="presOf" srcId="{43DFC7C1-F4D0-4A1E-BF36-C735A9D1D0F5}" destId="{A68FF263-5739-4D54-885D-3B1B2A92029D}" srcOrd="0" destOrd="0" presId="urn:microsoft.com/office/officeart/2005/8/layout/vList5"/>
    <dgm:cxn modelId="{3FCCBA3E-05DA-46C5-AC98-500FB6F39A2D}" srcId="{F9CA0826-B209-4DC2-B63D-E5AB4DC75B6B}" destId="{71DD1959-78CC-480F-8882-D2D9D366BE60}" srcOrd="3" destOrd="0" parTransId="{EEFB732F-A370-4105-8CA1-08F683ED2142}" sibTransId="{E4769843-28B1-4EA5-AD09-425F5942FA45}"/>
    <dgm:cxn modelId="{8F60EFD6-2D7B-41EA-A0B0-FB5F830563D5}" type="presOf" srcId="{49DE2CA3-D5D8-4726-8DCF-66157542E1CA}" destId="{32FC9150-4E13-4F8C-96F4-CC7173EF47BA}" srcOrd="0" destOrd="0" presId="urn:microsoft.com/office/officeart/2005/8/layout/vList5"/>
    <dgm:cxn modelId="{E4595173-5F1F-4496-8DE8-623D4D1723FF}" type="presOf" srcId="{56C92F67-8545-4670-974C-949A55DD3AF6}" destId="{B94BAE6D-F9E3-4A40-9B04-2915BD71819C}" srcOrd="0" destOrd="0" presId="urn:microsoft.com/office/officeart/2005/8/layout/vList5"/>
    <dgm:cxn modelId="{ADB35D22-8575-4EE2-BC9B-2FDE67CA9428}" type="presOf" srcId="{8ED4D825-A074-4EE0-BC12-BEFF40ECDBFE}" destId="{0CCB34EB-F290-4DFA-826D-42867DC047D4}" srcOrd="0" destOrd="0" presId="urn:microsoft.com/office/officeart/2005/8/layout/vList5"/>
    <dgm:cxn modelId="{EEFDF6C0-35D1-4CEA-9A67-32315EC2EBFC}" srcId="{0AE65380-AE2B-4376-BA4F-918086979DD3}" destId="{25BCBCF4-3457-4714-8D1F-C99BAC1F8168}" srcOrd="0" destOrd="0" parTransId="{2A97B6EA-7960-416A-824B-F9DC6414B103}" sibTransId="{9F84289D-152D-4A18-9367-E887BCBFC0F1}"/>
    <dgm:cxn modelId="{1EE7BB5E-E2A7-4A79-A558-77825C6E46D5}" srcId="{4F44B58F-F01E-43A4-AFCD-D385532E796C}" destId="{43DFC7C1-F4D0-4A1E-BF36-C735A9D1D0F5}" srcOrd="0" destOrd="0" parTransId="{4AA34786-3320-49EE-9BAC-972D9EC79818}" sibTransId="{1A42AC57-7B84-431E-B665-867D8FE8EAC5}"/>
    <dgm:cxn modelId="{65D502E1-0A6A-40A3-97BF-103123D50EF6}" srcId="{F9CA0826-B209-4DC2-B63D-E5AB4DC75B6B}" destId="{68A3C478-F8C4-49D6-8847-C3A920B5E15C}" srcOrd="5" destOrd="0" parTransId="{B28512E2-6E02-4AA7-A267-37300AA3095D}" sibTransId="{0555517D-F481-4F8A-96B9-2CA5E63BF308}"/>
    <dgm:cxn modelId="{B7F6A00C-053E-44E5-B8F2-BC3CA33D80BD}" srcId="{68A3C478-F8C4-49D6-8847-C3A920B5E15C}" destId="{8348721E-28C9-4EA5-9CA2-5BE67ADF27A0}" srcOrd="0" destOrd="0" parTransId="{0E06CBB0-9F01-467E-98E9-9FACD4DA46A7}" sibTransId="{2C796FFF-A562-43CE-B13B-3EBE79172566}"/>
    <dgm:cxn modelId="{12D21725-7CF3-4E9E-95D1-4D6E13BD0466}" type="presParOf" srcId="{7ADD983E-4706-459F-B217-93AE2443C1B7}" destId="{F91E12EA-E08D-488B-B563-EA86E03B1E9E}" srcOrd="0" destOrd="0" presId="urn:microsoft.com/office/officeart/2005/8/layout/vList5"/>
    <dgm:cxn modelId="{50D7C753-DCD1-4468-8202-498651A2F67B}" type="presParOf" srcId="{F91E12EA-E08D-488B-B563-EA86E03B1E9E}" destId="{B94BAE6D-F9E3-4A40-9B04-2915BD71819C}" srcOrd="0" destOrd="0" presId="urn:microsoft.com/office/officeart/2005/8/layout/vList5"/>
    <dgm:cxn modelId="{7C311E21-F3E9-4D04-A47F-A8E077157BD4}" type="presParOf" srcId="{F91E12EA-E08D-488B-B563-EA86E03B1E9E}" destId="{0CCB34EB-F290-4DFA-826D-42867DC047D4}" srcOrd="1" destOrd="0" presId="urn:microsoft.com/office/officeart/2005/8/layout/vList5"/>
    <dgm:cxn modelId="{DF235EC2-707C-4551-A796-DCB0432ED9A3}" type="presParOf" srcId="{7ADD983E-4706-459F-B217-93AE2443C1B7}" destId="{B4EA4E9D-70EB-4C8C-88A9-1BCA83E11273}" srcOrd="1" destOrd="0" presId="urn:microsoft.com/office/officeart/2005/8/layout/vList5"/>
    <dgm:cxn modelId="{AB75D681-A8A9-4A3F-AF73-27B62DFBEAE1}" type="presParOf" srcId="{7ADD983E-4706-459F-B217-93AE2443C1B7}" destId="{46696260-A045-44F7-98AB-3227ACE39DAB}" srcOrd="2" destOrd="0" presId="urn:microsoft.com/office/officeart/2005/8/layout/vList5"/>
    <dgm:cxn modelId="{209D5A45-B321-43F5-8B3C-E4DD7AC7C591}" type="presParOf" srcId="{46696260-A045-44F7-98AB-3227ACE39DAB}" destId="{C694B9F4-1776-4B71-BEF8-AD891A003CD9}" srcOrd="0" destOrd="0" presId="urn:microsoft.com/office/officeart/2005/8/layout/vList5"/>
    <dgm:cxn modelId="{8D37C945-C691-44EF-8A79-5D76B8517003}" type="presParOf" srcId="{46696260-A045-44F7-98AB-3227ACE39DAB}" destId="{32FC9150-4E13-4F8C-96F4-CC7173EF47BA}" srcOrd="1" destOrd="0" presId="urn:microsoft.com/office/officeart/2005/8/layout/vList5"/>
    <dgm:cxn modelId="{E87978BF-B4DC-4E7C-8D70-7B6DB2C25CE6}" type="presParOf" srcId="{7ADD983E-4706-459F-B217-93AE2443C1B7}" destId="{B333CE61-B8EF-466D-95F3-789CADF4678C}" srcOrd="3" destOrd="0" presId="urn:microsoft.com/office/officeart/2005/8/layout/vList5"/>
    <dgm:cxn modelId="{81ECAB71-147D-4E47-AC5C-1C00B0256A2D}" type="presParOf" srcId="{7ADD983E-4706-459F-B217-93AE2443C1B7}" destId="{BB6B9D29-2218-4702-B4F9-B4B08DF5480E}" srcOrd="4" destOrd="0" presId="urn:microsoft.com/office/officeart/2005/8/layout/vList5"/>
    <dgm:cxn modelId="{388F2BBB-6CBB-48F7-B097-BED4067A909D}" type="presParOf" srcId="{BB6B9D29-2218-4702-B4F9-B4B08DF5480E}" destId="{7EEDA620-7929-4638-87FE-1A284BFDB241}" srcOrd="0" destOrd="0" presId="urn:microsoft.com/office/officeart/2005/8/layout/vList5"/>
    <dgm:cxn modelId="{AA121EC5-F9EF-4B9A-8609-D372E6C08FA0}" type="presParOf" srcId="{BB6B9D29-2218-4702-B4F9-B4B08DF5480E}" destId="{D35B82CC-6577-46CD-B6E4-281B401A048D}" srcOrd="1" destOrd="0" presId="urn:microsoft.com/office/officeart/2005/8/layout/vList5"/>
    <dgm:cxn modelId="{E967FAC2-CB13-47F7-AB45-4258EF382B24}" type="presParOf" srcId="{7ADD983E-4706-459F-B217-93AE2443C1B7}" destId="{CC2DA775-03EC-46AD-B8F3-E94CB0176924}" srcOrd="5" destOrd="0" presId="urn:microsoft.com/office/officeart/2005/8/layout/vList5"/>
    <dgm:cxn modelId="{BF2B5835-D621-45D2-AF60-FD229615CE3C}" type="presParOf" srcId="{7ADD983E-4706-459F-B217-93AE2443C1B7}" destId="{62FF44AC-5895-43E7-ACDD-099F5805E863}" srcOrd="6" destOrd="0" presId="urn:microsoft.com/office/officeart/2005/8/layout/vList5"/>
    <dgm:cxn modelId="{8A2BDAE4-3A8C-423A-AA69-61EEB295F5BB}" type="presParOf" srcId="{62FF44AC-5895-43E7-ACDD-099F5805E863}" destId="{C8C43A33-F3B0-493B-BD71-0A89C94B4DCE}" srcOrd="0" destOrd="0" presId="urn:microsoft.com/office/officeart/2005/8/layout/vList5"/>
    <dgm:cxn modelId="{B05E6674-E3AF-4F1D-8081-4B7DB1DA6B4C}" type="presParOf" srcId="{62FF44AC-5895-43E7-ACDD-099F5805E863}" destId="{342E83C1-43D9-413D-A5E5-2A40E1639C59}" srcOrd="1" destOrd="0" presId="urn:microsoft.com/office/officeart/2005/8/layout/vList5"/>
    <dgm:cxn modelId="{BD678B40-6D59-4E57-825D-4161DE8F581A}" type="presParOf" srcId="{7ADD983E-4706-459F-B217-93AE2443C1B7}" destId="{9BA60530-3292-41AA-AFCB-C957D14D5DBC}" srcOrd="7" destOrd="0" presId="urn:microsoft.com/office/officeart/2005/8/layout/vList5"/>
    <dgm:cxn modelId="{D8554AFC-AC69-4291-BB82-2DEA0734B9C9}" type="presParOf" srcId="{7ADD983E-4706-459F-B217-93AE2443C1B7}" destId="{0F6B83CF-4B40-4377-9747-8C66B9A6DFC3}" srcOrd="8" destOrd="0" presId="urn:microsoft.com/office/officeart/2005/8/layout/vList5"/>
    <dgm:cxn modelId="{FF251995-7C4A-4F1C-9C5A-E97664203271}" type="presParOf" srcId="{0F6B83CF-4B40-4377-9747-8C66B9A6DFC3}" destId="{B3EDD29E-61B6-40B9-B6A5-CC5AF1118C87}" srcOrd="0" destOrd="0" presId="urn:microsoft.com/office/officeart/2005/8/layout/vList5"/>
    <dgm:cxn modelId="{889A379E-E624-43DC-9A49-94E7A25D6C76}" type="presParOf" srcId="{0F6B83CF-4B40-4377-9747-8C66B9A6DFC3}" destId="{FE21A7B5-E0E3-4649-93AE-A271C425AFA1}" srcOrd="1" destOrd="0" presId="urn:microsoft.com/office/officeart/2005/8/layout/vList5"/>
    <dgm:cxn modelId="{2105A384-2B45-41B8-BB9D-CFC0C0A24E12}" type="presParOf" srcId="{7ADD983E-4706-459F-B217-93AE2443C1B7}" destId="{A7464C45-CA05-4DF1-AA7B-B42B22A8C018}" srcOrd="9" destOrd="0" presId="urn:microsoft.com/office/officeart/2005/8/layout/vList5"/>
    <dgm:cxn modelId="{3D74DF8C-FE4E-40F0-8739-BE25FA96FED8}" type="presParOf" srcId="{7ADD983E-4706-459F-B217-93AE2443C1B7}" destId="{C93489FE-A339-4191-AC95-F0476D43F5B9}" srcOrd="10" destOrd="0" presId="urn:microsoft.com/office/officeart/2005/8/layout/vList5"/>
    <dgm:cxn modelId="{3E2A903C-3593-4ECE-B8F2-D5D2E9B29685}" type="presParOf" srcId="{C93489FE-A339-4191-AC95-F0476D43F5B9}" destId="{1B0BB6B3-DA90-4234-A07D-12749BF6FEA2}" srcOrd="0" destOrd="0" presId="urn:microsoft.com/office/officeart/2005/8/layout/vList5"/>
    <dgm:cxn modelId="{CA0166B5-1491-4EA8-A531-23608B384BD0}" type="presParOf" srcId="{C93489FE-A339-4191-AC95-F0476D43F5B9}" destId="{3D145310-816F-4311-80DC-BAB308A5D253}" srcOrd="1" destOrd="0" presId="urn:microsoft.com/office/officeart/2005/8/layout/vList5"/>
    <dgm:cxn modelId="{B457497D-4F33-4FE9-8944-0A4A1CAE35FD}" type="presParOf" srcId="{7ADD983E-4706-459F-B217-93AE2443C1B7}" destId="{2857FD5A-F992-42E6-816E-D7C39DF829EC}" srcOrd="11" destOrd="0" presId="urn:microsoft.com/office/officeart/2005/8/layout/vList5"/>
    <dgm:cxn modelId="{3E7BEB38-B9A4-43C9-A2CF-7FC5EEE9E241}" type="presParOf" srcId="{7ADD983E-4706-459F-B217-93AE2443C1B7}" destId="{5A5361EB-F56A-4FAF-8D14-DB6167969469}" srcOrd="12" destOrd="0" presId="urn:microsoft.com/office/officeart/2005/8/layout/vList5"/>
    <dgm:cxn modelId="{549A64AF-B843-4F41-85B8-C9E8F6A2281C}" type="presParOf" srcId="{5A5361EB-F56A-4FAF-8D14-DB6167969469}" destId="{869463DB-C94C-462C-AD5A-9513ECCA958B}" srcOrd="0" destOrd="0" presId="urn:microsoft.com/office/officeart/2005/8/layout/vList5"/>
    <dgm:cxn modelId="{4E2558DB-81C3-4900-8CA6-A5D20758964B}" type="presParOf" srcId="{5A5361EB-F56A-4FAF-8D14-DB6167969469}" destId="{A68FF263-5739-4D54-885D-3B1B2A92029D}" srcOrd="1" destOrd="0" presId="urn:microsoft.com/office/officeart/2005/8/layout/vList5"/>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97A5DE5-B78A-46C4-B49F-3B72B71B939D}" type="doc">
      <dgm:prSet loTypeId="urn:microsoft.com/office/officeart/2005/8/layout/matrix1" loCatId="matrix" qsTypeId="urn:microsoft.com/office/officeart/2005/8/quickstyle/simple1" qsCatId="simple" csTypeId="urn:microsoft.com/office/officeart/2005/8/colors/accent3_1" csCatId="accent3" phldr="1"/>
      <dgm:spPr/>
      <dgm:t>
        <a:bodyPr/>
        <a:lstStyle/>
        <a:p>
          <a:endParaRPr lang="en-US"/>
        </a:p>
      </dgm:t>
    </dgm:pt>
    <dgm:pt modelId="{98A804D8-91BE-40ED-99E8-09CA531A8601}">
      <dgm:prSet phldrT="[Text]"/>
      <dgm:spPr/>
      <dgm:t>
        <a:bodyPr/>
        <a:lstStyle/>
        <a:p>
          <a:r>
            <a:rPr lang="en-US" b="1" dirty="0" err="1"/>
            <a:t>Faktor-Faktor</a:t>
          </a:r>
          <a:r>
            <a:rPr lang="en-US" b="1" dirty="0"/>
            <a:t> yang </a:t>
          </a:r>
          <a:r>
            <a:rPr lang="en-US" b="1" dirty="0" err="1" smtClean="0"/>
            <a:t>Memengaruhi</a:t>
          </a:r>
          <a:r>
            <a:rPr lang="en-US" b="1" dirty="0" smtClean="0"/>
            <a:t> </a:t>
          </a:r>
          <a:r>
            <a:rPr lang="en-US" b="1" dirty="0" err="1"/>
            <a:t>Distribusi</a:t>
          </a:r>
          <a:endParaRPr lang="en-US" b="1" dirty="0"/>
        </a:p>
      </dgm:t>
    </dgm:pt>
    <dgm:pt modelId="{BD9478DD-F575-45D1-ADAE-BC37075B09AA}" type="parTrans" cxnId="{39548727-923C-4EB9-A98F-951DDB1CFA10}">
      <dgm:prSet/>
      <dgm:spPr/>
      <dgm:t>
        <a:bodyPr/>
        <a:lstStyle/>
        <a:p>
          <a:endParaRPr lang="en-US"/>
        </a:p>
      </dgm:t>
    </dgm:pt>
    <dgm:pt modelId="{7690E8A2-14C3-4176-B3B0-A8B3D2881939}" type="sibTrans" cxnId="{39548727-923C-4EB9-A98F-951DDB1CFA10}">
      <dgm:prSet/>
      <dgm:spPr/>
      <dgm:t>
        <a:bodyPr/>
        <a:lstStyle/>
        <a:p>
          <a:endParaRPr lang="en-US"/>
        </a:p>
      </dgm:t>
    </dgm:pt>
    <dgm:pt modelId="{11D71AEE-A1B4-4D4B-A664-CF16504152E1}">
      <dgm:prSet phldrT="[Text]" custT="1"/>
      <dgm:spPr/>
      <dgm:t>
        <a:bodyPr/>
        <a:lstStyle/>
        <a:p>
          <a:pPr algn="ctr"/>
          <a:endParaRPr lang="en-US" sz="1800" b="1" dirty="0"/>
        </a:p>
        <a:p>
          <a:pPr algn="ctr"/>
          <a:r>
            <a:rPr lang="en-US" sz="1800" b="1" dirty="0" err="1"/>
            <a:t>Produk</a:t>
          </a:r>
          <a:endParaRPr lang="en-US" sz="1800" b="1" dirty="0"/>
        </a:p>
        <a:p>
          <a:pPr algn="ctr"/>
          <a:r>
            <a:rPr lang="en-US" sz="1400" dirty="0" err="1"/>
            <a:t>Produk</a:t>
          </a:r>
          <a:r>
            <a:rPr lang="en-US" sz="1400" dirty="0"/>
            <a:t> </a:t>
          </a:r>
          <a:r>
            <a:rPr lang="en-US" sz="1400" dirty="0" err="1"/>
            <a:t>berkaitan</a:t>
          </a:r>
          <a:r>
            <a:rPr lang="en-US" sz="1400" dirty="0"/>
            <a:t> </a:t>
          </a:r>
          <a:r>
            <a:rPr lang="en-US" sz="1400" dirty="0" err="1"/>
            <a:t>dengan</a:t>
          </a:r>
          <a:r>
            <a:rPr lang="en-US" sz="1400" dirty="0"/>
            <a:t> </a:t>
          </a:r>
          <a:r>
            <a:rPr lang="en-US" sz="1400" dirty="0" err="1"/>
            <a:t>objek</a:t>
          </a:r>
          <a:r>
            <a:rPr lang="en-US" sz="1400" dirty="0"/>
            <a:t> </a:t>
          </a:r>
          <a:r>
            <a:rPr lang="en-US" sz="1400" dirty="0" err="1"/>
            <a:t>fisik</a:t>
          </a:r>
          <a:r>
            <a:rPr lang="en-US" sz="1400" dirty="0"/>
            <a:t> yang </a:t>
          </a:r>
          <a:r>
            <a:rPr lang="en-US" sz="1400" dirty="0" err="1"/>
            <a:t>dihasilkan</a:t>
          </a:r>
          <a:r>
            <a:rPr lang="en-US" sz="1400" dirty="0"/>
            <a:t> </a:t>
          </a:r>
          <a:r>
            <a:rPr lang="en-US" sz="1400" dirty="0" err="1"/>
            <a:t>perusahaan</a:t>
          </a:r>
          <a:r>
            <a:rPr lang="en-US" sz="1400" dirty="0"/>
            <a:t>. </a:t>
          </a:r>
          <a:r>
            <a:rPr lang="en-US" sz="1400" dirty="0" err="1"/>
            <a:t>Beberapa</a:t>
          </a:r>
          <a:r>
            <a:rPr lang="en-US" sz="1400" dirty="0"/>
            <a:t> </a:t>
          </a:r>
          <a:r>
            <a:rPr lang="en-US" sz="1400" dirty="0" err="1"/>
            <a:t>faktor</a:t>
          </a:r>
          <a:r>
            <a:rPr lang="en-US" sz="1400" dirty="0"/>
            <a:t> yang </a:t>
          </a:r>
          <a:r>
            <a:rPr lang="en-US" sz="1400" dirty="0" err="1"/>
            <a:t>perlu</a:t>
          </a:r>
          <a:r>
            <a:rPr lang="en-US" sz="1400" dirty="0"/>
            <a:t> </a:t>
          </a:r>
          <a:r>
            <a:rPr lang="en-US" sz="1400" dirty="0" err="1"/>
            <a:t>dipertimbangkan</a:t>
          </a:r>
          <a:r>
            <a:rPr lang="en-US" sz="1400" dirty="0"/>
            <a:t>, </a:t>
          </a:r>
          <a:r>
            <a:rPr lang="sv-SE" sz="1400" dirty="0"/>
            <a:t>antara lain nilai barang, besar dan berat barang, mudah rusaknya barang, dan keluasan lini produk</a:t>
          </a:r>
          <a:endParaRPr lang="en-US" sz="1400" dirty="0"/>
        </a:p>
      </dgm:t>
    </dgm:pt>
    <dgm:pt modelId="{A4A4C314-0C95-4CC1-A8BA-E4F5EEDC00EC}" type="parTrans" cxnId="{9575C4B3-481F-46D8-B138-4E669399E8BD}">
      <dgm:prSet/>
      <dgm:spPr/>
      <dgm:t>
        <a:bodyPr/>
        <a:lstStyle/>
        <a:p>
          <a:endParaRPr lang="en-US"/>
        </a:p>
      </dgm:t>
    </dgm:pt>
    <dgm:pt modelId="{1919B1F3-5248-4FE7-B4AF-030120F30BC8}" type="sibTrans" cxnId="{9575C4B3-481F-46D8-B138-4E669399E8BD}">
      <dgm:prSet/>
      <dgm:spPr/>
      <dgm:t>
        <a:bodyPr/>
        <a:lstStyle/>
        <a:p>
          <a:endParaRPr lang="en-US"/>
        </a:p>
      </dgm:t>
    </dgm:pt>
    <dgm:pt modelId="{57C3532C-8628-49F5-961C-1DEAA59A0826}">
      <dgm:prSet phldrT="[Text]" phldr="1"/>
      <dgm:spPr/>
      <dgm:t>
        <a:bodyPr/>
        <a:lstStyle/>
        <a:p>
          <a:endParaRPr lang="en-US"/>
        </a:p>
      </dgm:t>
    </dgm:pt>
    <dgm:pt modelId="{19B80931-B0A7-4F62-ACCE-72FA76E2F2C5}" type="parTrans" cxnId="{0E7AD50A-E2CA-4587-B137-72E81709D660}">
      <dgm:prSet/>
      <dgm:spPr/>
      <dgm:t>
        <a:bodyPr/>
        <a:lstStyle/>
        <a:p>
          <a:endParaRPr lang="en-US"/>
        </a:p>
      </dgm:t>
    </dgm:pt>
    <dgm:pt modelId="{C18D4D39-478A-494A-A0A1-68491BED940D}" type="sibTrans" cxnId="{0E7AD50A-E2CA-4587-B137-72E81709D660}">
      <dgm:prSet/>
      <dgm:spPr/>
      <dgm:t>
        <a:bodyPr/>
        <a:lstStyle/>
        <a:p>
          <a:endParaRPr lang="en-US"/>
        </a:p>
      </dgm:t>
    </dgm:pt>
    <dgm:pt modelId="{FD446235-9273-470F-B8BE-1176FA95B2FE}">
      <dgm:prSet phldrT="[Text]" phldr="1"/>
      <dgm:spPr/>
      <dgm:t>
        <a:bodyPr/>
        <a:lstStyle/>
        <a:p>
          <a:endParaRPr lang="en-US"/>
        </a:p>
      </dgm:t>
    </dgm:pt>
    <dgm:pt modelId="{F42EE75D-16E7-4E2A-AAF4-BC2615BF5028}" type="parTrans" cxnId="{509E0B4A-BB21-4CF6-9C50-312330F96595}">
      <dgm:prSet/>
      <dgm:spPr/>
      <dgm:t>
        <a:bodyPr/>
        <a:lstStyle/>
        <a:p>
          <a:endParaRPr lang="en-US"/>
        </a:p>
      </dgm:t>
    </dgm:pt>
    <dgm:pt modelId="{324280EE-86C4-40ED-A056-0D17D022A064}" type="sibTrans" cxnId="{509E0B4A-BB21-4CF6-9C50-312330F96595}">
      <dgm:prSet/>
      <dgm:spPr/>
      <dgm:t>
        <a:bodyPr/>
        <a:lstStyle/>
        <a:p>
          <a:endParaRPr lang="en-US"/>
        </a:p>
      </dgm:t>
    </dgm:pt>
    <dgm:pt modelId="{AFA94D3D-4C45-4616-9447-7CAB164A54E8}">
      <dgm:prSet phldrT="[Text]" phldr="1"/>
      <dgm:spPr/>
      <dgm:t>
        <a:bodyPr/>
        <a:lstStyle/>
        <a:p>
          <a:endParaRPr lang="en-US"/>
        </a:p>
      </dgm:t>
    </dgm:pt>
    <dgm:pt modelId="{50024EF4-4C8C-4145-805C-136F9B908D86}" type="parTrans" cxnId="{271E80A8-FF0D-40F1-9FBE-4D8C6210CDB3}">
      <dgm:prSet/>
      <dgm:spPr/>
      <dgm:t>
        <a:bodyPr/>
        <a:lstStyle/>
        <a:p>
          <a:endParaRPr lang="en-US"/>
        </a:p>
      </dgm:t>
    </dgm:pt>
    <dgm:pt modelId="{B1FFB5A5-EEAE-41EA-8794-69D3D772EFA6}" type="sibTrans" cxnId="{271E80A8-FF0D-40F1-9FBE-4D8C6210CDB3}">
      <dgm:prSet/>
      <dgm:spPr/>
      <dgm:t>
        <a:bodyPr/>
        <a:lstStyle/>
        <a:p>
          <a:endParaRPr lang="en-US"/>
        </a:p>
      </dgm:t>
    </dgm:pt>
    <dgm:pt modelId="{B74D5830-8EAA-4F1D-A785-517DF82B310E}">
      <dgm:prSet/>
      <dgm:spPr/>
      <dgm:t>
        <a:bodyPr/>
        <a:lstStyle/>
        <a:p>
          <a:endParaRPr lang="en-US" dirty="0"/>
        </a:p>
      </dgm:t>
    </dgm:pt>
    <dgm:pt modelId="{968AEFA7-6367-417E-B965-2215DA0BA725}" type="parTrans" cxnId="{1B75D6CF-692F-4C24-849C-521CD58451F1}">
      <dgm:prSet/>
      <dgm:spPr/>
      <dgm:t>
        <a:bodyPr/>
        <a:lstStyle/>
        <a:p>
          <a:endParaRPr lang="en-US"/>
        </a:p>
      </dgm:t>
    </dgm:pt>
    <dgm:pt modelId="{58C8B921-00D7-4BD2-AAAE-18D925A046AF}" type="sibTrans" cxnId="{1B75D6CF-692F-4C24-849C-521CD58451F1}">
      <dgm:prSet/>
      <dgm:spPr/>
      <dgm:t>
        <a:bodyPr/>
        <a:lstStyle/>
        <a:p>
          <a:endParaRPr lang="en-US"/>
        </a:p>
      </dgm:t>
    </dgm:pt>
    <dgm:pt modelId="{B9D70144-4D88-430E-A2E5-DD652ED6AAC1}">
      <dgm:prSet/>
      <dgm:spPr/>
      <dgm:t>
        <a:bodyPr/>
        <a:lstStyle/>
        <a:p>
          <a:endParaRPr lang="en-US"/>
        </a:p>
      </dgm:t>
    </dgm:pt>
    <dgm:pt modelId="{4E7D22B2-1CEC-4BCE-942A-A4588F197ED0}" type="parTrans" cxnId="{08CADF8B-2FAF-4855-A834-CD7527864364}">
      <dgm:prSet/>
      <dgm:spPr/>
      <dgm:t>
        <a:bodyPr/>
        <a:lstStyle/>
        <a:p>
          <a:endParaRPr lang="en-US"/>
        </a:p>
      </dgm:t>
    </dgm:pt>
    <dgm:pt modelId="{8611B34E-4BD2-422E-BFA0-269661876B5C}" type="sibTrans" cxnId="{08CADF8B-2FAF-4855-A834-CD7527864364}">
      <dgm:prSet/>
      <dgm:spPr/>
      <dgm:t>
        <a:bodyPr/>
        <a:lstStyle/>
        <a:p>
          <a:endParaRPr lang="en-US"/>
        </a:p>
      </dgm:t>
    </dgm:pt>
    <dgm:pt modelId="{7B8A984C-1B1A-4072-94BF-6EA523C61FB6}">
      <dgm:prSet phldrT="[Text]" custT="1"/>
      <dgm:spPr/>
      <dgm:t>
        <a:bodyPr/>
        <a:lstStyle/>
        <a:p>
          <a:pPr algn="ctr"/>
          <a:r>
            <a:rPr lang="it-IT" sz="2000" b="1" dirty="0"/>
            <a:t>Pasar</a:t>
          </a:r>
        </a:p>
        <a:p>
          <a:pPr algn="r"/>
          <a:r>
            <a:rPr lang="it-IT" sz="1400" dirty="0"/>
            <a:t>Saluran distribusi dipengaruhi pola pembelian </a:t>
          </a:r>
          <a:r>
            <a:rPr lang="en-US" sz="1400" dirty="0" err="1"/>
            <a:t>konsumen</a:t>
          </a:r>
          <a:r>
            <a:rPr lang="en-US" sz="1400" dirty="0"/>
            <a:t>. </a:t>
          </a:r>
          <a:r>
            <a:rPr lang="en-US" sz="1400" dirty="0" err="1"/>
            <a:t>Beberapa</a:t>
          </a:r>
          <a:r>
            <a:rPr lang="en-US" sz="1400" dirty="0"/>
            <a:t> </a:t>
          </a:r>
          <a:r>
            <a:rPr lang="en-US" sz="1400" dirty="0" err="1"/>
            <a:t>faktor</a:t>
          </a:r>
          <a:r>
            <a:rPr lang="en-US" sz="1400" dirty="0"/>
            <a:t> yang </a:t>
          </a:r>
          <a:r>
            <a:rPr lang="en-US" sz="1400" dirty="0" err="1"/>
            <a:t>perlu</a:t>
          </a:r>
          <a:r>
            <a:rPr lang="en-US" sz="1400" dirty="0"/>
            <a:t> </a:t>
          </a:r>
          <a:r>
            <a:rPr lang="en-US" sz="1400" dirty="0" err="1"/>
            <a:t>diperhatikan</a:t>
          </a:r>
          <a:r>
            <a:rPr lang="en-US" sz="1400" dirty="0"/>
            <a:t>, </a:t>
          </a:r>
          <a:r>
            <a:rPr lang="en-US" sz="1400" dirty="0" err="1"/>
            <a:t>antara</a:t>
          </a:r>
          <a:r>
            <a:rPr lang="en-US" sz="1400" dirty="0"/>
            <a:t> lain </a:t>
          </a:r>
          <a:r>
            <a:rPr lang="en-US" sz="1400" dirty="0" err="1"/>
            <a:t>jumlah</a:t>
          </a:r>
          <a:r>
            <a:rPr lang="en-US" sz="1400" dirty="0"/>
            <a:t> </a:t>
          </a:r>
          <a:r>
            <a:rPr lang="en-US" sz="1400" dirty="0" err="1"/>
            <a:t>pembeli</a:t>
          </a:r>
          <a:r>
            <a:rPr lang="en-US" sz="1400" dirty="0"/>
            <a:t>, </a:t>
          </a:r>
          <a:r>
            <a:rPr lang="en-US" sz="1400" dirty="0" err="1"/>
            <a:t>letak</a:t>
          </a:r>
          <a:r>
            <a:rPr lang="en-US" sz="1400" dirty="0"/>
            <a:t> </a:t>
          </a:r>
          <a:r>
            <a:rPr lang="en-US" sz="1400" dirty="0" err="1"/>
            <a:t>geografis</a:t>
          </a:r>
          <a:r>
            <a:rPr lang="en-US" sz="1400" dirty="0"/>
            <a:t>, </a:t>
          </a:r>
          <a:r>
            <a:rPr lang="en-US" sz="1400" dirty="0" err="1"/>
            <a:t>jumlah</a:t>
          </a:r>
          <a:r>
            <a:rPr lang="en-US" sz="1400" dirty="0"/>
            <a:t> </a:t>
          </a:r>
          <a:r>
            <a:rPr lang="en-US" sz="1400" dirty="0" err="1"/>
            <a:t>pesanan</a:t>
          </a:r>
          <a:r>
            <a:rPr lang="en-US" sz="1400" dirty="0"/>
            <a:t>, dan </a:t>
          </a:r>
          <a:r>
            <a:rPr lang="en-US" sz="1400" dirty="0" err="1"/>
            <a:t>kebiasaan</a:t>
          </a:r>
          <a:r>
            <a:rPr lang="en-US" sz="1400" dirty="0"/>
            <a:t> </a:t>
          </a:r>
          <a:r>
            <a:rPr lang="en-US" sz="1400" dirty="0" err="1"/>
            <a:t>dalam</a:t>
          </a:r>
          <a:r>
            <a:rPr lang="en-US" sz="1400" dirty="0"/>
            <a:t> </a:t>
          </a:r>
          <a:r>
            <a:rPr lang="en-US" sz="1400" dirty="0" err="1"/>
            <a:t>pembelian</a:t>
          </a:r>
          <a:endParaRPr lang="en-US" sz="1400" dirty="0"/>
        </a:p>
      </dgm:t>
    </dgm:pt>
    <dgm:pt modelId="{C775F414-694F-41DE-AB06-796BC6CB345B}" type="parTrans" cxnId="{9B8B8DA5-7603-404B-B13C-3444E8817EE1}">
      <dgm:prSet/>
      <dgm:spPr/>
      <dgm:t>
        <a:bodyPr/>
        <a:lstStyle/>
        <a:p>
          <a:endParaRPr lang="en-US"/>
        </a:p>
      </dgm:t>
    </dgm:pt>
    <dgm:pt modelId="{062CE04A-0303-4993-8A4A-9E837966A371}" type="sibTrans" cxnId="{9B8B8DA5-7603-404B-B13C-3444E8817EE1}">
      <dgm:prSet/>
      <dgm:spPr/>
      <dgm:t>
        <a:bodyPr/>
        <a:lstStyle/>
        <a:p>
          <a:endParaRPr lang="en-US"/>
        </a:p>
      </dgm:t>
    </dgm:pt>
    <dgm:pt modelId="{2F1549CA-ED4B-45FC-8841-5BFE5FB6E6D8}">
      <dgm:prSet phldrT="[Text]" custT="1"/>
      <dgm:spPr/>
      <dgm:t>
        <a:bodyPr/>
        <a:lstStyle/>
        <a:p>
          <a:pPr algn="ctr"/>
          <a:r>
            <a:rPr lang="en-US" sz="1800" b="1" dirty="0" err="1"/>
            <a:t>Produsen</a:t>
          </a:r>
          <a:endParaRPr lang="en-US" sz="1800" b="1" dirty="0"/>
        </a:p>
        <a:p>
          <a:pPr algn="ctr"/>
          <a:r>
            <a:rPr lang="en-US" sz="1400" dirty="0" err="1"/>
            <a:t>Beberapa</a:t>
          </a:r>
          <a:r>
            <a:rPr lang="en-US" sz="1400" dirty="0"/>
            <a:t> </a:t>
          </a:r>
          <a:r>
            <a:rPr lang="en-US" sz="1400" dirty="0" err="1"/>
            <a:t>faktor</a:t>
          </a:r>
          <a:r>
            <a:rPr lang="en-US" sz="1400" dirty="0"/>
            <a:t> yang </a:t>
          </a:r>
          <a:r>
            <a:rPr lang="en-US" sz="1400" dirty="0" err="1"/>
            <a:t>perlu</a:t>
          </a:r>
          <a:r>
            <a:rPr lang="en-US" sz="1400" dirty="0"/>
            <a:t> </a:t>
          </a:r>
          <a:r>
            <a:rPr lang="en-US" sz="1400" dirty="0" err="1"/>
            <a:t>dipertimbangkan</a:t>
          </a:r>
          <a:r>
            <a:rPr lang="en-US" sz="1400" dirty="0"/>
            <a:t> </a:t>
          </a:r>
          <a:r>
            <a:rPr lang="en-US" sz="1400" dirty="0" err="1"/>
            <a:t>dari</a:t>
          </a:r>
          <a:r>
            <a:rPr lang="en-US" sz="1400" dirty="0"/>
            <a:t> </a:t>
          </a:r>
          <a:r>
            <a:rPr lang="en-US" sz="1400" dirty="0" err="1"/>
            <a:t>segi</a:t>
          </a:r>
          <a:r>
            <a:rPr lang="en-US" sz="1400" dirty="0"/>
            <a:t> </a:t>
          </a:r>
          <a:r>
            <a:rPr lang="en-US" sz="1400" dirty="0" err="1"/>
            <a:t>produsen</a:t>
          </a:r>
          <a:r>
            <a:rPr lang="en-US" sz="1400" dirty="0"/>
            <a:t>, </a:t>
          </a:r>
          <a:r>
            <a:rPr lang="en-US" sz="1400" dirty="0" err="1"/>
            <a:t>antara</a:t>
          </a:r>
          <a:r>
            <a:rPr lang="en-US" sz="1400" dirty="0"/>
            <a:t> lain </a:t>
          </a:r>
          <a:r>
            <a:rPr lang="en-US" sz="1400" dirty="0" err="1"/>
            <a:t>pendanaan</a:t>
          </a:r>
          <a:r>
            <a:rPr lang="en-US" sz="1400" dirty="0"/>
            <a:t>, </a:t>
          </a:r>
          <a:r>
            <a:rPr lang="en-US" sz="1400" dirty="0" err="1"/>
            <a:t>pengalaman</a:t>
          </a:r>
          <a:r>
            <a:rPr lang="en-US" sz="1400" dirty="0"/>
            <a:t> dan </a:t>
          </a:r>
          <a:r>
            <a:rPr lang="en-US" sz="1400" dirty="0" err="1"/>
            <a:t>kemampuan</a:t>
          </a:r>
          <a:r>
            <a:rPr lang="en-US" sz="1400" dirty="0"/>
            <a:t> </a:t>
          </a:r>
          <a:r>
            <a:rPr lang="en-US" sz="1400" dirty="0" err="1"/>
            <a:t>dalam</a:t>
          </a:r>
          <a:r>
            <a:rPr lang="en-US" sz="1400" dirty="0"/>
            <a:t> </a:t>
          </a:r>
          <a:r>
            <a:rPr lang="en-US" sz="1400" dirty="0" err="1"/>
            <a:t>distribusi</a:t>
          </a:r>
          <a:r>
            <a:rPr lang="en-US" sz="1400" dirty="0"/>
            <a:t>, </a:t>
          </a:r>
          <a:r>
            <a:rPr lang="en-US" sz="1400" dirty="0" err="1"/>
            <a:t>pengawasan</a:t>
          </a:r>
          <a:r>
            <a:rPr lang="en-US" sz="1400" dirty="0"/>
            <a:t> </a:t>
          </a:r>
          <a:r>
            <a:rPr lang="en-US" sz="1400" dirty="0" err="1"/>
            <a:t>saluran</a:t>
          </a:r>
          <a:r>
            <a:rPr lang="en-US" sz="1400" dirty="0"/>
            <a:t>, dan </a:t>
          </a:r>
          <a:r>
            <a:rPr lang="en-US" sz="1400" dirty="0" err="1"/>
            <a:t>pelayanan</a:t>
          </a:r>
          <a:r>
            <a:rPr lang="en-US" sz="1400" dirty="0"/>
            <a:t> yang </a:t>
          </a:r>
          <a:r>
            <a:rPr lang="en-US" sz="1400" dirty="0" err="1"/>
            <a:t>diberikan</a:t>
          </a:r>
          <a:r>
            <a:rPr lang="en-US" sz="1400" dirty="0"/>
            <a:t>.</a:t>
          </a:r>
        </a:p>
      </dgm:t>
    </dgm:pt>
    <dgm:pt modelId="{F44992A1-DE63-43F0-AE13-13FD2D03D8AE}" type="parTrans" cxnId="{F05EBBCA-DB61-48C3-9A9B-B410E2533F71}">
      <dgm:prSet/>
      <dgm:spPr/>
      <dgm:t>
        <a:bodyPr/>
        <a:lstStyle/>
        <a:p>
          <a:endParaRPr lang="en-US"/>
        </a:p>
      </dgm:t>
    </dgm:pt>
    <dgm:pt modelId="{FA875618-090A-4210-9969-0A767C939B52}" type="sibTrans" cxnId="{F05EBBCA-DB61-48C3-9A9B-B410E2533F71}">
      <dgm:prSet/>
      <dgm:spPr/>
      <dgm:t>
        <a:bodyPr/>
        <a:lstStyle/>
        <a:p>
          <a:endParaRPr lang="en-US"/>
        </a:p>
      </dgm:t>
    </dgm:pt>
    <dgm:pt modelId="{70533568-3A7E-4A95-9DA1-4345BDE71B8B}">
      <dgm:prSet phldrT="[Text]" custT="1"/>
      <dgm:spPr/>
      <dgm:t>
        <a:bodyPr/>
        <a:lstStyle/>
        <a:p>
          <a:pPr algn="ctr"/>
          <a:r>
            <a:rPr lang="en-US" sz="1800" b="1" dirty="0" err="1"/>
            <a:t>Perantara</a:t>
          </a:r>
          <a:r>
            <a:rPr lang="en-US" sz="1800" b="1" dirty="0"/>
            <a:t> </a:t>
          </a:r>
        </a:p>
        <a:p>
          <a:pPr algn="ctr"/>
          <a:r>
            <a:rPr lang="en-US" sz="1400" dirty="0" err="1"/>
            <a:t>Beberapa</a:t>
          </a:r>
          <a:r>
            <a:rPr lang="en-US" sz="1400" dirty="0"/>
            <a:t> </a:t>
          </a:r>
          <a:r>
            <a:rPr lang="en-US" sz="1400" dirty="0" err="1"/>
            <a:t>faktor</a:t>
          </a:r>
          <a:r>
            <a:rPr lang="en-US" sz="1400" dirty="0"/>
            <a:t> yang </a:t>
          </a:r>
          <a:r>
            <a:rPr lang="en-US" sz="1400" dirty="0" err="1"/>
            <a:t>perlu</a:t>
          </a:r>
          <a:r>
            <a:rPr lang="en-US" sz="1400" dirty="0"/>
            <a:t> </a:t>
          </a:r>
          <a:r>
            <a:rPr lang="en-US" sz="1400" dirty="0" err="1"/>
            <a:t>dipertimbangkan</a:t>
          </a:r>
          <a:r>
            <a:rPr lang="en-US" sz="1400" dirty="0"/>
            <a:t>, </a:t>
          </a:r>
          <a:r>
            <a:rPr lang="fi-FI" sz="1400" dirty="0"/>
            <a:t>antara lain pelayanan perantara, keuangan perantara, </a:t>
          </a:r>
          <a:r>
            <a:rPr lang="en-US" sz="1400" dirty="0" err="1"/>
            <a:t>sikap</a:t>
          </a:r>
          <a:r>
            <a:rPr lang="en-US" sz="1400" dirty="0"/>
            <a:t> </a:t>
          </a:r>
          <a:r>
            <a:rPr lang="en-US" sz="1400" dirty="0" err="1"/>
            <a:t>perantara</a:t>
          </a:r>
          <a:r>
            <a:rPr lang="en-US" sz="1400" dirty="0"/>
            <a:t> </a:t>
          </a:r>
          <a:r>
            <a:rPr lang="en-US" sz="1400" dirty="0" err="1"/>
            <a:t>terhadap</a:t>
          </a:r>
          <a:r>
            <a:rPr lang="en-US" sz="1400" dirty="0"/>
            <a:t> </a:t>
          </a:r>
          <a:r>
            <a:rPr lang="en-US" sz="1400" dirty="0" err="1"/>
            <a:t>kebijakan</a:t>
          </a:r>
          <a:r>
            <a:rPr lang="en-US" sz="1400" dirty="0"/>
            <a:t> </a:t>
          </a:r>
          <a:r>
            <a:rPr lang="en-US" sz="1400" dirty="0" err="1"/>
            <a:t>produsen</a:t>
          </a:r>
          <a:r>
            <a:rPr lang="en-US" sz="1400" dirty="0"/>
            <a:t>, volume </a:t>
          </a:r>
          <a:r>
            <a:rPr lang="sv-SE" sz="1400" dirty="0"/>
            <a:t>penjualan, dan ongkos penyaluran barang.</a:t>
          </a:r>
          <a:endParaRPr lang="en-US" sz="1400" dirty="0"/>
        </a:p>
      </dgm:t>
    </dgm:pt>
    <dgm:pt modelId="{A6C70E0B-B7A4-4214-9819-414F87C8A609}" type="parTrans" cxnId="{8BAE905D-72CE-49F1-A61E-1DE1C4851FDF}">
      <dgm:prSet/>
      <dgm:spPr/>
      <dgm:t>
        <a:bodyPr/>
        <a:lstStyle/>
        <a:p>
          <a:endParaRPr lang="en-US"/>
        </a:p>
      </dgm:t>
    </dgm:pt>
    <dgm:pt modelId="{274C1B14-8A2C-4257-82B1-1A3097C17361}" type="sibTrans" cxnId="{8BAE905D-72CE-49F1-A61E-1DE1C4851FDF}">
      <dgm:prSet/>
      <dgm:spPr/>
      <dgm:t>
        <a:bodyPr/>
        <a:lstStyle/>
        <a:p>
          <a:endParaRPr lang="en-US"/>
        </a:p>
      </dgm:t>
    </dgm:pt>
    <dgm:pt modelId="{AD33CAE2-5C28-4940-A0E0-E9A248B13A39}" type="pres">
      <dgm:prSet presAssocID="{C97A5DE5-B78A-46C4-B49F-3B72B71B939D}" presName="diagram" presStyleCnt="0">
        <dgm:presLayoutVars>
          <dgm:chMax val="1"/>
          <dgm:dir/>
          <dgm:animLvl val="ctr"/>
          <dgm:resizeHandles val="exact"/>
        </dgm:presLayoutVars>
      </dgm:prSet>
      <dgm:spPr/>
      <dgm:t>
        <a:bodyPr/>
        <a:lstStyle/>
        <a:p>
          <a:endParaRPr lang="en-US"/>
        </a:p>
      </dgm:t>
    </dgm:pt>
    <dgm:pt modelId="{10067BCF-3C2E-4022-80A8-08210750EBC3}" type="pres">
      <dgm:prSet presAssocID="{C97A5DE5-B78A-46C4-B49F-3B72B71B939D}" presName="matrix" presStyleCnt="0"/>
      <dgm:spPr/>
    </dgm:pt>
    <dgm:pt modelId="{D6BB6FAD-EDA8-4580-A6EF-3B364898C45B}" type="pres">
      <dgm:prSet presAssocID="{C97A5DE5-B78A-46C4-B49F-3B72B71B939D}" presName="tile1" presStyleLbl="node1" presStyleIdx="0" presStyleCnt="4" custLinFactNeighborX="0" custLinFactNeighborY="-2520"/>
      <dgm:spPr/>
      <dgm:t>
        <a:bodyPr/>
        <a:lstStyle/>
        <a:p>
          <a:endParaRPr lang="en-US"/>
        </a:p>
      </dgm:t>
    </dgm:pt>
    <dgm:pt modelId="{199D4B0D-FC46-403C-BD7B-51292561BEAF}" type="pres">
      <dgm:prSet presAssocID="{C97A5DE5-B78A-46C4-B49F-3B72B71B939D}" presName="tile1text" presStyleLbl="node1" presStyleIdx="0" presStyleCnt="4">
        <dgm:presLayoutVars>
          <dgm:chMax val="0"/>
          <dgm:chPref val="0"/>
          <dgm:bulletEnabled val="1"/>
        </dgm:presLayoutVars>
      </dgm:prSet>
      <dgm:spPr/>
      <dgm:t>
        <a:bodyPr/>
        <a:lstStyle/>
        <a:p>
          <a:endParaRPr lang="en-US"/>
        </a:p>
      </dgm:t>
    </dgm:pt>
    <dgm:pt modelId="{EA47B05D-D024-4D07-B8D9-5C32CFC4EFA1}" type="pres">
      <dgm:prSet presAssocID="{C97A5DE5-B78A-46C4-B49F-3B72B71B939D}" presName="tile2" presStyleLbl="node1" presStyleIdx="1" presStyleCnt="4" custLinFactNeighborY="-789"/>
      <dgm:spPr/>
      <dgm:t>
        <a:bodyPr/>
        <a:lstStyle/>
        <a:p>
          <a:endParaRPr lang="en-US"/>
        </a:p>
      </dgm:t>
    </dgm:pt>
    <dgm:pt modelId="{ADC9ECB2-FF95-4B37-8A8F-253B822E09A0}" type="pres">
      <dgm:prSet presAssocID="{C97A5DE5-B78A-46C4-B49F-3B72B71B939D}" presName="tile2text" presStyleLbl="node1" presStyleIdx="1" presStyleCnt="4">
        <dgm:presLayoutVars>
          <dgm:chMax val="0"/>
          <dgm:chPref val="0"/>
          <dgm:bulletEnabled val="1"/>
        </dgm:presLayoutVars>
      </dgm:prSet>
      <dgm:spPr/>
      <dgm:t>
        <a:bodyPr/>
        <a:lstStyle/>
        <a:p>
          <a:endParaRPr lang="en-US"/>
        </a:p>
      </dgm:t>
    </dgm:pt>
    <dgm:pt modelId="{66FAE008-E28E-4DFC-90D7-B2936A732002}" type="pres">
      <dgm:prSet presAssocID="{C97A5DE5-B78A-46C4-B49F-3B72B71B939D}" presName="tile3" presStyleLbl="node1" presStyleIdx="2" presStyleCnt="4"/>
      <dgm:spPr/>
      <dgm:t>
        <a:bodyPr/>
        <a:lstStyle/>
        <a:p>
          <a:endParaRPr lang="en-US"/>
        </a:p>
      </dgm:t>
    </dgm:pt>
    <dgm:pt modelId="{8C840EBD-A057-4BDC-8E03-C55B8D7D86DF}" type="pres">
      <dgm:prSet presAssocID="{C97A5DE5-B78A-46C4-B49F-3B72B71B939D}" presName="tile3text" presStyleLbl="node1" presStyleIdx="2" presStyleCnt="4">
        <dgm:presLayoutVars>
          <dgm:chMax val="0"/>
          <dgm:chPref val="0"/>
          <dgm:bulletEnabled val="1"/>
        </dgm:presLayoutVars>
      </dgm:prSet>
      <dgm:spPr/>
      <dgm:t>
        <a:bodyPr/>
        <a:lstStyle/>
        <a:p>
          <a:endParaRPr lang="en-US"/>
        </a:p>
      </dgm:t>
    </dgm:pt>
    <dgm:pt modelId="{9AA5EA32-1FB3-44E3-85A8-455C1D44BDE9}" type="pres">
      <dgm:prSet presAssocID="{C97A5DE5-B78A-46C4-B49F-3B72B71B939D}" presName="tile4" presStyleLbl="node1" presStyleIdx="3" presStyleCnt="4"/>
      <dgm:spPr/>
      <dgm:t>
        <a:bodyPr/>
        <a:lstStyle/>
        <a:p>
          <a:endParaRPr lang="en-US"/>
        </a:p>
      </dgm:t>
    </dgm:pt>
    <dgm:pt modelId="{146FA07B-33C6-47D7-B730-3365D92B4CF6}" type="pres">
      <dgm:prSet presAssocID="{C97A5DE5-B78A-46C4-B49F-3B72B71B939D}" presName="tile4text" presStyleLbl="node1" presStyleIdx="3" presStyleCnt="4">
        <dgm:presLayoutVars>
          <dgm:chMax val="0"/>
          <dgm:chPref val="0"/>
          <dgm:bulletEnabled val="1"/>
        </dgm:presLayoutVars>
      </dgm:prSet>
      <dgm:spPr/>
      <dgm:t>
        <a:bodyPr/>
        <a:lstStyle/>
        <a:p>
          <a:endParaRPr lang="en-US"/>
        </a:p>
      </dgm:t>
    </dgm:pt>
    <dgm:pt modelId="{B53BABE1-6621-48B7-B9A6-C531C0332241}" type="pres">
      <dgm:prSet presAssocID="{C97A5DE5-B78A-46C4-B49F-3B72B71B939D}" presName="centerTile" presStyleLbl="fgShp" presStyleIdx="0" presStyleCnt="1" custLinFactNeighborX="-595" custLinFactNeighborY="9309">
        <dgm:presLayoutVars>
          <dgm:chMax val="0"/>
          <dgm:chPref val="0"/>
        </dgm:presLayoutVars>
      </dgm:prSet>
      <dgm:spPr/>
      <dgm:t>
        <a:bodyPr/>
        <a:lstStyle/>
        <a:p>
          <a:endParaRPr lang="en-US"/>
        </a:p>
      </dgm:t>
    </dgm:pt>
  </dgm:ptLst>
  <dgm:cxnLst>
    <dgm:cxn modelId="{D3CF0453-D7CA-41CB-8634-A1048C9EEA2F}" type="presOf" srcId="{2F1549CA-ED4B-45FC-8841-5BFE5FB6E6D8}" destId="{8C840EBD-A057-4BDC-8E03-C55B8D7D86DF}" srcOrd="1" destOrd="0" presId="urn:microsoft.com/office/officeart/2005/8/layout/matrix1"/>
    <dgm:cxn modelId="{1B75D6CF-692F-4C24-849C-521CD58451F1}" srcId="{C97A5DE5-B78A-46C4-B49F-3B72B71B939D}" destId="{B74D5830-8EAA-4F1D-A785-517DF82B310E}" srcOrd="1" destOrd="0" parTransId="{968AEFA7-6367-417E-B965-2215DA0BA725}" sibTransId="{58C8B921-00D7-4BD2-AAAE-18D925A046AF}"/>
    <dgm:cxn modelId="{C61B364C-3D8E-4254-91F4-BC116687CF0D}" type="presOf" srcId="{70533568-3A7E-4A95-9DA1-4345BDE71B8B}" destId="{146FA07B-33C6-47D7-B730-3365D92B4CF6}" srcOrd="1" destOrd="0" presId="urn:microsoft.com/office/officeart/2005/8/layout/matrix1"/>
    <dgm:cxn modelId="{39548727-923C-4EB9-A98F-951DDB1CFA10}" srcId="{C97A5DE5-B78A-46C4-B49F-3B72B71B939D}" destId="{98A804D8-91BE-40ED-99E8-09CA531A8601}" srcOrd="0" destOrd="0" parTransId="{BD9478DD-F575-45D1-ADAE-BC37075B09AA}" sibTransId="{7690E8A2-14C3-4176-B3B0-A8B3D2881939}"/>
    <dgm:cxn modelId="{8BAE905D-72CE-49F1-A61E-1DE1C4851FDF}" srcId="{98A804D8-91BE-40ED-99E8-09CA531A8601}" destId="{70533568-3A7E-4A95-9DA1-4345BDE71B8B}" srcOrd="3" destOrd="0" parTransId="{A6C70E0B-B7A4-4214-9819-414F87C8A609}" sibTransId="{274C1B14-8A2C-4257-82B1-1A3097C17361}"/>
    <dgm:cxn modelId="{5190EBE3-F83A-4629-9000-4B0DD82B852E}" type="presOf" srcId="{2F1549CA-ED4B-45FC-8841-5BFE5FB6E6D8}" destId="{66FAE008-E28E-4DFC-90D7-B2936A732002}" srcOrd="0" destOrd="0" presId="urn:microsoft.com/office/officeart/2005/8/layout/matrix1"/>
    <dgm:cxn modelId="{8C1F84D8-E4F7-4D6A-B338-6F4D19169B0A}" type="presOf" srcId="{C97A5DE5-B78A-46C4-B49F-3B72B71B939D}" destId="{AD33CAE2-5C28-4940-A0E0-E9A248B13A39}" srcOrd="0" destOrd="0" presId="urn:microsoft.com/office/officeart/2005/8/layout/matrix1"/>
    <dgm:cxn modelId="{08CADF8B-2FAF-4855-A834-CD7527864364}" srcId="{B74D5830-8EAA-4F1D-A785-517DF82B310E}" destId="{B9D70144-4D88-430E-A2E5-DD652ED6AAC1}" srcOrd="0" destOrd="0" parTransId="{4E7D22B2-1CEC-4BCE-942A-A4588F197ED0}" sibTransId="{8611B34E-4BD2-422E-BFA0-269661876B5C}"/>
    <dgm:cxn modelId="{A45D5447-D50A-4E8E-A857-B085A9E66B48}" type="presOf" srcId="{11D71AEE-A1B4-4D4B-A664-CF16504152E1}" destId="{199D4B0D-FC46-403C-BD7B-51292561BEAF}" srcOrd="1" destOrd="0" presId="urn:microsoft.com/office/officeart/2005/8/layout/matrix1"/>
    <dgm:cxn modelId="{9575C4B3-481F-46D8-B138-4E669399E8BD}" srcId="{98A804D8-91BE-40ED-99E8-09CA531A8601}" destId="{11D71AEE-A1B4-4D4B-A664-CF16504152E1}" srcOrd="0" destOrd="0" parTransId="{A4A4C314-0C95-4CC1-A8BA-E4F5EEDC00EC}" sibTransId="{1919B1F3-5248-4FE7-B4AF-030120F30BC8}"/>
    <dgm:cxn modelId="{F05EBBCA-DB61-48C3-9A9B-B410E2533F71}" srcId="{98A804D8-91BE-40ED-99E8-09CA531A8601}" destId="{2F1549CA-ED4B-45FC-8841-5BFE5FB6E6D8}" srcOrd="2" destOrd="0" parTransId="{F44992A1-DE63-43F0-AE13-13FD2D03D8AE}" sibTransId="{FA875618-090A-4210-9969-0A767C939B52}"/>
    <dgm:cxn modelId="{509E0B4A-BB21-4CF6-9C50-312330F96595}" srcId="{B74D5830-8EAA-4F1D-A785-517DF82B310E}" destId="{FD446235-9273-470F-B8BE-1176FA95B2FE}" srcOrd="2" destOrd="0" parTransId="{F42EE75D-16E7-4E2A-AAF4-BC2615BF5028}" sibTransId="{324280EE-86C4-40ED-A056-0D17D022A064}"/>
    <dgm:cxn modelId="{54948728-341B-4142-80B9-2E1B25F0EAFA}" type="presOf" srcId="{11D71AEE-A1B4-4D4B-A664-CF16504152E1}" destId="{D6BB6FAD-EDA8-4580-A6EF-3B364898C45B}" srcOrd="0" destOrd="0" presId="urn:microsoft.com/office/officeart/2005/8/layout/matrix1"/>
    <dgm:cxn modelId="{9B8B8DA5-7603-404B-B13C-3444E8817EE1}" srcId="{98A804D8-91BE-40ED-99E8-09CA531A8601}" destId="{7B8A984C-1B1A-4072-94BF-6EA523C61FB6}" srcOrd="1" destOrd="0" parTransId="{C775F414-694F-41DE-AB06-796BC6CB345B}" sibTransId="{062CE04A-0303-4993-8A4A-9E837966A371}"/>
    <dgm:cxn modelId="{FFC4EF71-EF36-4ACB-AD3E-1D62F25719BA}" type="presOf" srcId="{98A804D8-91BE-40ED-99E8-09CA531A8601}" destId="{B53BABE1-6621-48B7-B9A6-C531C0332241}" srcOrd="0" destOrd="0" presId="urn:microsoft.com/office/officeart/2005/8/layout/matrix1"/>
    <dgm:cxn modelId="{273A12F2-FCCE-4BA0-B272-7A8EF565B1CD}" type="presOf" srcId="{70533568-3A7E-4A95-9DA1-4345BDE71B8B}" destId="{9AA5EA32-1FB3-44E3-85A8-455C1D44BDE9}" srcOrd="0" destOrd="0" presId="urn:microsoft.com/office/officeart/2005/8/layout/matrix1"/>
    <dgm:cxn modelId="{271E80A8-FF0D-40F1-9FBE-4D8C6210CDB3}" srcId="{B74D5830-8EAA-4F1D-A785-517DF82B310E}" destId="{AFA94D3D-4C45-4616-9447-7CAB164A54E8}" srcOrd="3" destOrd="0" parTransId="{50024EF4-4C8C-4145-805C-136F9B908D86}" sibTransId="{B1FFB5A5-EEAE-41EA-8794-69D3D772EFA6}"/>
    <dgm:cxn modelId="{13EEA51A-A28E-4804-B0CF-60467024471A}" type="presOf" srcId="{7B8A984C-1B1A-4072-94BF-6EA523C61FB6}" destId="{EA47B05D-D024-4D07-B8D9-5C32CFC4EFA1}" srcOrd="0" destOrd="0" presId="urn:microsoft.com/office/officeart/2005/8/layout/matrix1"/>
    <dgm:cxn modelId="{626DA50F-B62B-4AB7-9032-CF5101131F53}" type="presOf" srcId="{7B8A984C-1B1A-4072-94BF-6EA523C61FB6}" destId="{ADC9ECB2-FF95-4B37-8A8F-253B822E09A0}" srcOrd="1" destOrd="0" presId="urn:microsoft.com/office/officeart/2005/8/layout/matrix1"/>
    <dgm:cxn modelId="{0E7AD50A-E2CA-4587-B137-72E81709D660}" srcId="{B74D5830-8EAA-4F1D-A785-517DF82B310E}" destId="{57C3532C-8628-49F5-961C-1DEAA59A0826}" srcOrd="1" destOrd="0" parTransId="{19B80931-B0A7-4F62-ACCE-72FA76E2F2C5}" sibTransId="{C18D4D39-478A-494A-A0A1-68491BED940D}"/>
    <dgm:cxn modelId="{560F8F2E-546F-45A7-B92F-855D48A6A4E5}" type="presParOf" srcId="{AD33CAE2-5C28-4940-A0E0-E9A248B13A39}" destId="{10067BCF-3C2E-4022-80A8-08210750EBC3}" srcOrd="0" destOrd="0" presId="urn:microsoft.com/office/officeart/2005/8/layout/matrix1"/>
    <dgm:cxn modelId="{2606E9A1-56F0-4F3C-AD8D-DBD7ADF6C1E4}" type="presParOf" srcId="{10067BCF-3C2E-4022-80A8-08210750EBC3}" destId="{D6BB6FAD-EDA8-4580-A6EF-3B364898C45B}" srcOrd="0" destOrd="0" presId="urn:microsoft.com/office/officeart/2005/8/layout/matrix1"/>
    <dgm:cxn modelId="{0B6151C4-ACAB-44DB-87D3-5FBAF0CE5FEB}" type="presParOf" srcId="{10067BCF-3C2E-4022-80A8-08210750EBC3}" destId="{199D4B0D-FC46-403C-BD7B-51292561BEAF}" srcOrd="1" destOrd="0" presId="urn:microsoft.com/office/officeart/2005/8/layout/matrix1"/>
    <dgm:cxn modelId="{49AC1C56-3090-422E-9D50-BCF2082A630D}" type="presParOf" srcId="{10067BCF-3C2E-4022-80A8-08210750EBC3}" destId="{EA47B05D-D024-4D07-B8D9-5C32CFC4EFA1}" srcOrd="2" destOrd="0" presId="urn:microsoft.com/office/officeart/2005/8/layout/matrix1"/>
    <dgm:cxn modelId="{797B3677-3E8A-4FAD-B55D-592F87C2C01E}" type="presParOf" srcId="{10067BCF-3C2E-4022-80A8-08210750EBC3}" destId="{ADC9ECB2-FF95-4B37-8A8F-253B822E09A0}" srcOrd="3" destOrd="0" presId="urn:microsoft.com/office/officeart/2005/8/layout/matrix1"/>
    <dgm:cxn modelId="{C267994F-14C0-4651-A5FB-5E28BD149FF6}" type="presParOf" srcId="{10067BCF-3C2E-4022-80A8-08210750EBC3}" destId="{66FAE008-E28E-4DFC-90D7-B2936A732002}" srcOrd="4" destOrd="0" presId="urn:microsoft.com/office/officeart/2005/8/layout/matrix1"/>
    <dgm:cxn modelId="{9A6D5A08-6D2D-4A7A-A9F1-57F9A696E9DA}" type="presParOf" srcId="{10067BCF-3C2E-4022-80A8-08210750EBC3}" destId="{8C840EBD-A057-4BDC-8E03-C55B8D7D86DF}" srcOrd="5" destOrd="0" presId="urn:microsoft.com/office/officeart/2005/8/layout/matrix1"/>
    <dgm:cxn modelId="{28B4216B-D6E1-428C-A8C3-74C347CCADAC}" type="presParOf" srcId="{10067BCF-3C2E-4022-80A8-08210750EBC3}" destId="{9AA5EA32-1FB3-44E3-85A8-455C1D44BDE9}" srcOrd="6" destOrd="0" presId="urn:microsoft.com/office/officeart/2005/8/layout/matrix1"/>
    <dgm:cxn modelId="{722FE625-2E74-4587-9048-7BB9E4F47328}" type="presParOf" srcId="{10067BCF-3C2E-4022-80A8-08210750EBC3}" destId="{146FA07B-33C6-47D7-B730-3365D92B4CF6}" srcOrd="7" destOrd="0" presId="urn:microsoft.com/office/officeart/2005/8/layout/matrix1"/>
    <dgm:cxn modelId="{4E591E59-F9C4-4CBC-8DE5-18EB2664665A}" type="presParOf" srcId="{AD33CAE2-5C28-4940-A0E0-E9A248B13A39}" destId="{B53BABE1-6621-48B7-B9A6-C531C0332241}" srcOrd="1" destOrd="0" presId="urn:microsoft.com/office/officeart/2005/8/layout/matrix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DDADF15-A15A-4ED4-9BBC-77032637DCD5}" type="doc">
      <dgm:prSet loTypeId="urn:microsoft.com/office/officeart/2005/8/layout/vList2" loCatId="list" qsTypeId="urn:microsoft.com/office/officeart/2005/8/quickstyle/simple3" qsCatId="simple" csTypeId="urn:microsoft.com/office/officeart/2005/8/colors/accent1_2" csCatId="accent1" phldr="1"/>
      <dgm:spPr/>
      <dgm:t>
        <a:bodyPr/>
        <a:lstStyle/>
        <a:p>
          <a:endParaRPr lang="en-US"/>
        </a:p>
      </dgm:t>
    </dgm:pt>
    <dgm:pt modelId="{1A22BE98-109E-40D1-8081-E073A7B91652}">
      <dgm:prSet phldrT="[Text]" custT="1"/>
      <dgm:spPr/>
      <dgm:t>
        <a:bodyPr/>
        <a:lstStyle/>
        <a:p>
          <a:r>
            <a:rPr lang="sv-SE" sz="1600" b="1" dirty="0"/>
            <a:t>1. Benda-benda yang dikonsumsi adalah benda ekonomi</a:t>
          </a:r>
          <a:endParaRPr lang="en-US" sz="1600" b="1" dirty="0"/>
        </a:p>
      </dgm:t>
    </dgm:pt>
    <dgm:pt modelId="{15E117AB-CA56-459A-B984-043A865160A1}" type="parTrans" cxnId="{9C7D4FF8-D9FA-43F1-845E-2045C0718519}">
      <dgm:prSet/>
      <dgm:spPr/>
      <dgm:t>
        <a:bodyPr/>
        <a:lstStyle/>
        <a:p>
          <a:endParaRPr lang="en-US"/>
        </a:p>
      </dgm:t>
    </dgm:pt>
    <dgm:pt modelId="{229B053D-E1B5-4732-8937-310E5FC084B5}" type="sibTrans" cxnId="{9C7D4FF8-D9FA-43F1-845E-2045C0718519}">
      <dgm:prSet/>
      <dgm:spPr/>
      <dgm:t>
        <a:bodyPr/>
        <a:lstStyle/>
        <a:p>
          <a:endParaRPr lang="en-US"/>
        </a:p>
      </dgm:t>
    </dgm:pt>
    <dgm:pt modelId="{AF0F974C-7AE4-43F5-9D22-9818C989EA71}">
      <dgm:prSet phldrT="[Text]" custT="1"/>
      <dgm:spPr/>
      <dgm:t>
        <a:bodyPr/>
        <a:lstStyle/>
        <a:p>
          <a:r>
            <a:rPr lang="en-US" sz="1600" b="0" dirty="0" err="1"/>
            <a:t>Contohnya</a:t>
          </a:r>
          <a:r>
            <a:rPr lang="en-US" sz="1600" b="0" dirty="0"/>
            <a:t> </a:t>
          </a:r>
          <a:r>
            <a:rPr lang="en-US" sz="1600" b="0" dirty="0" err="1"/>
            <a:t>menghirup</a:t>
          </a:r>
          <a:r>
            <a:rPr lang="en-US" sz="1600" b="0" dirty="0"/>
            <a:t> </a:t>
          </a:r>
          <a:r>
            <a:rPr lang="en-US" sz="1600" b="0" dirty="0" err="1"/>
            <a:t>oksigen</a:t>
          </a:r>
          <a:r>
            <a:rPr lang="en-US" sz="1600" b="0" dirty="0"/>
            <a:t> </a:t>
          </a:r>
          <a:r>
            <a:rPr lang="en-US" sz="1600" b="0" dirty="0" err="1"/>
            <a:t>dari</a:t>
          </a:r>
          <a:r>
            <a:rPr lang="en-US" sz="1600" b="0" dirty="0"/>
            <a:t> </a:t>
          </a:r>
          <a:r>
            <a:rPr lang="en-US" sz="1600" b="0" dirty="0" err="1"/>
            <a:t>tabung</a:t>
          </a:r>
          <a:r>
            <a:rPr lang="en-US" sz="1600" b="0" dirty="0"/>
            <a:t> </a:t>
          </a:r>
          <a:r>
            <a:rPr lang="en-US" sz="1600" b="0" dirty="0" err="1"/>
            <a:t>oksigen</a:t>
          </a:r>
          <a:r>
            <a:rPr lang="en-US" sz="1600" b="0" dirty="0"/>
            <a:t> di </a:t>
          </a:r>
          <a:r>
            <a:rPr lang="en-US" sz="1600" b="0" dirty="0" err="1"/>
            <a:t>rumah</a:t>
          </a:r>
          <a:r>
            <a:rPr lang="en-US" sz="1600" b="0" dirty="0"/>
            <a:t> </a:t>
          </a:r>
          <a:r>
            <a:rPr lang="en-US" sz="1600" b="0" dirty="0" err="1"/>
            <a:t>sakit</a:t>
          </a:r>
          <a:r>
            <a:rPr lang="en-US" sz="1600" b="0" dirty="0"/>
            <a:t>, mandi di </a:t>
          </a:r>
          <a:r>
            <a:rPr lang="en-US" sz="1600" b="0" dirty="0" err="1"/>
            <a:t>kolam</a:t>
          </a:r>
          <a:r>
            <a:rPr lang="en-US" sz="1600" b="0" dirty="0"/>
            <a:t> </a:t>
          </a:r>
          <a:r>
            <a:rPr lang="en-US" sz="1600" b="0" dirty="0" err="1"/>
            <a:t>renang</a:t>
          </a:r>
          <a:r>
            <a:rPr lang="en-US" sz="1600" b="0" dirty="0"/>
            <a:t> hotel, </a:t>
          </a:r>
          <a:r>
            <a:rPr lang="en-US" sz="1600" b="0" dirty="0" err="1"/>
            <a:t>atau</a:t>
          </a:r>
          <a:r>
            <a:rPr lang="en-US" sz="1600" b="0" dirty="0"/>
            <a:t> </a:t>
          </a:r>
          <a:r>
            <a:rPr lang="en-US" sz="1600" b="0" dirty="0" err="1"/>
            <a:t>berjemur</a:t>
          </a:r>
          <a:r>
            <a:rPr lang="en-US" sz="1600" b="0" dirty="0"/>
            <a:t> </a:t>
          </a:r>
          <a:r>
            <a:rPr lang="en-US" sz="1600" b="0" dirty="0" err="1"/>
            <a:t>sinar</a:t>
          </a:r>
          <a:r>
            <a:rPr lang="en-US" sz="1600" b="0" dirty="0"/>
            <a:t> </a:t>
          </a:r>
          <a:r>
            <a:rPr lang="en-US" sz="1600" b="0" dirty="0" err="1"/>
            <a:t>matahari</a:t>
          </a:r>
          <a:r>
            <a:rPr lang="en-US" sz="1600" b="0" dirty="0"/>
            <a:t> </a:t>
          </a:r>
          <a:r>
            <a:rPr lang="en-US" sz="1600" b="0" dirty="0" err="1"/>
            <a:t>pagi</a:t>
          </a:r>
          <a:r>
            <a:rPr lang="en-US" sz="1600" b="0" dirty="0"/>
            <a:t> di salah </a:t>
          </a:r>
          <a:r>
            <a:rPr lang="en-US" sz="1600" b="0" dirty="0" err="1"/>
            <a:t>satu</a:t>
          </a:r>
          <a:r>
            <a:rPr lang="en-US" sz="1600" b="0" dirty="0"/>
            <a:t> resort di Bali </a:t>
          </a:r>
          <a:r>
            <a:rPr lang="en-US" sz="1600" b="0" dirty="0" err="1"/>
            <a:t>merupakan</a:t>
          </a:r>
          <a:r>
            <a:rPr lang="en-US" sz="1600" b="0" dirty="0"/>
            <a:t> </a:t>
          </a:r>
          <a:r>
            <a:rPr lang="en-US" sz="1600" b="0" dirty="0" err="1"/>
            <a:t>kegiatan</a:t>
          </a:r>
          <a:r>
            <a:rPr lang="en-US" sz="1600" b="0" dirty="0"/>
            <a:t> </a:t>
          </a:r>
          <a:r>
            <a:rPr lang="en-US" sz="1600" b="0" dirty="0" err="1"/>
            <a:t>konsumsi</a:t>
          </a:r>
          <a:r>
            <a:rPr lang="en-US" sz="1600" b="0" dirty="0"/>
            <a:t> </a:t>
          </a:r>
          <a:r>
            <a:rPr lang="en-US" sz="1600" b="0" dirty="0" err="1"/>
            <a:t>karena</a:t>
          </a:r>
          <a:r>
            <a:rPr lang="en-US" sz="1600" b="0" dirty="0"/>
            <a:t> </a:t>
          </a:r>
          <a:r>
            <a:rPr lang="en-US" sz="1600" b="0" dirty="0" err="1"/>
            <a:t>benda</a:t>
          </a:r>
          <a:r>
            <a:rPr lang="en-US" sz="1600" b="0" dirty="0"/>
            <a:t> </a:t>
          </a:r>
          <a:r>
            <a:rPr lang="en-US" sz="1600" b="0" dirty="0" err="1"/>
            <a:t>itu</a:t>
          </a:r>
          <a:r>
            <a:rPr lang="en-US" sz="1600" b="0" dirty="0"/>
            <a:t> </a:t>
          </a:r>
          <a:r>
            <a:rPr lang="en-US" sz="1600" b="0" dirty="0" err="1"/>
            <a:t>diperoleh</a:t>
          </a:r>
          <a:r>
            <a:rPr lang="en-US" sz="1600" b="0" dirty="0"/>
            <a:t> </a:t>
          </a:r>
          <a:r>
            <a:rPr lang="en-US" sz="1600" b="0" dirty="0" err="1"/>
            <a:t>dengan</a:t>
          </a:r>
          <a:r>
            <a:rPr lang="en-US" sz="1600" b="0" dirty="0"/>
            <a:t> </a:t>
          </a:r>
          <a:r>
            <a:rPr lang="en-US" sz="1600" b="0" dirty="0" err="1"/>
            <a:t>pengorbanan</a:t>
          </a:r>
          <a:r>
            <a:rPr lang="en-US" sz="1600" b="0" dirty="0"/>
            <a:t>.</a:t>
          </a:r>
        </a:p>
      </dgm:t>
    </dgm:pt>
    <dgm:pt modelId="{89568315-B0B4-43D8-B10F-C6CC8240E81A}" type="parTrans" cxnId="{61C11CE9-66B8-4817-B1A4-B7AFE8D959C1}">
      <dgm:prSet/>
      <dgm:spPr/>
      <dgm:t>
        <a:bodyPr/>
        <a:lstStyle/>
        <a:p>
          <a:endParaRPr lang="en-US"/>
        </a:p>
      </dgm:t>
    </dgm:pt>
    <dgm:pt modelId="{EF9A885D-09C4-4566-A856-C44350EAB597}" type="sibTrans" cxnId="{61C11CE9-66B8-4817-B1A4-B7AFE8D959C1}">
      <dgm:prSet/>
      <dgm:spPr/>
      <dgm:t>
        <a:bodyPr/>
        <a:lstStyle/>
        <a:p>
          <a:endParaRPr lang="en-US"/>
        </a:p>
      </dgm:t>
    </dgm:pt>
    <dgm:pt modelId="{F31BB444-EB6A-4C8A-B20E-51430528496C}">
      <dgm:prSet phldrT="[Text]" custT="1"/>
      <dgm:spPr/>
      <dgm:t>
        <a:bodyPr/>
        <a:lstStyle/>
        <a:p>
          <a:r>
            <a:rPr lang="en-US" sz="1600" b="1" dirty="0"/>
            <a:t>2. Benda yang </a:t>
          </a:r>
          <a:r>
            <a:rPr lang="en-US" sz="1600" b="1" dirty="0" err="1"/>
            <a:t>dikonsumsi</a:t>
          </a:r>
          <a:r>
            <a:rPr lang="en-US" sz="1600" b="1" dirty="0"/>
            <a:t> </a:t>
          </a:r>
          <a:r>
            <a:rPr lang="en-US" sz="1600" b="1" dirty="0" err="1"/>
            <a:t>ditujukan</a:t>
          </a:r>
          <a:r>
            <a:rPr lang="en-US" sz="1600" b="1" dirty="0"/>
            <a:t> </a:t>
          </a:r>
          <a:r>
            <a:rPr lang="en-US" sz="1600" b="1" dirty="0" err="1"/>
            <a:t>untuk</a:t>
          </a:r>
          <a:r>
            <a:rPr lang="en-US" sz="1600" b="1" dirty="0"/>
            <a:t> </a:t>
          </a:r>
          <a:r>
            <a:rPr lang="en-US" sz="1600" b="1" dirty="0" err="1"/>
            <a:t>memenuhi</a:t>
          </a:r>
          <a:r>
            <a:rPr lang="en-US" sz="1600" b="1" dirty="0"/>
            <a:t> </a:t>
          </a:r>
          <a:r>
            <a:rPr lang="en-US" sz="1600" b="1" dirty="0" err="1"/>
            <a:t>kebutuhan</a:t>
          </a:r>
          <a:r>
            <a:rPr lang="en-US" sz="1600" b="1" dirty="0"/>
            <a:t> </a:t>
          </a:r>
          <a:r>
            <a:rPr lang="en-US" sz="1600" b="1" dirty="0" err="1"/>
            <a:t>hidup</a:t>
          </a:r>
          <a:r>
            <a:rPr lang="en-US" sz="1600" b="1" dirty="0"/>
            <a:t>.</a:t>
          </a:r>
        </a:p>
      </dgm:t>
    </dgm:pt>
    <dgm:pt modelId="{90D8CC2F-8030-4E57-B318-4A85E8446465}" type="parTrans" cxnId="{8587EF9D-55A2-4EC0-B161-92125B72741D}">
      <dgm:prSet/>
      <dgm:spPr/>
      <dgm:t>
        <a:bodyPr/>
        <a:lstStyle/>
        <a:p>
          <a:endParaRPr lang="en-US"/>
        </a:p>
      </dgm:t>
    </dgm:pt>
    <dgm:pt modelId="{31C3C5C5-E85B-40B7-985B-50EE82061FC1}" type="sibTrans" cxnId="{8587EF9D-55A2-4EC0-B161-92125B72741D}">
      <dgm:prSet/>
      <dgm:spPr/>
      <dgm:t>
        <a:bodyPr/>
        <a:lstStyle/>
        <a:p>
          <a:endParaRPr lang="en-US"/>
        </a:p>
      </dgm:t>
    </dgm:pt>
    <dgm:pt modelId="{08724E40-702C-4234-A022-0B5B91A208D6}">
      <dgm:prSet phldrT="[Text]" custT="1"/>
      <dgm:spPr/>
      <dgm:t>
        <a:bodyPr/>
        <a:lstStyle/>
        <a:p>
          <a:r>
            <a:rPr lang="en-US" sz="1600" b="0" dirty="0" err="1"/>
            <a:t>Contohnya</a:t>
          </a:r>
          <a:r>
            <a:rPr lang="en-US" sz="1600" b="0" dirty="0"/>
            <a:t> </a:t>
          </a:r>
          <a:r>
            <a:rPr lang="en-US" sz="1600" b="0" dirty="0" err="1"/>
            <a:t>makan</a:t>
          </a:r>
          <a:r>
            <a:rPr lang="en-US" sz="1600" b="0" dirty="0"/>
            <a:t> </a:t>
          </a:r>
          <a:r>
            <a:rPr lang="en-US" sz="1600" b="0" dirty="0" err="1"/>
            <a:t>buah</a:t>
          </a:r>
          <a:r>
            <a:rPr lang="en-US" sz="1600" b="0" dirty="0"/>
            <a:t>, </a:t>
          </a:r>
          <a:r>
            <a:rPr lang="en-US" sz="1600" b="0" dirty="0" err="1"/>
            <a:t>cukur</a:t>
          </a:r>
          <a:r>
            <a:rPr lang="en-US" sz="1600" b="0" dirty="0"/>
            <a:t> </a:t>
          </a:r>
          <a:r>
            <a:rPr lang="en-US" sz="1600" b="0" dirty="0" err="1"/>
            <a:t>rambut</a:t>
          </a:r>
          <a:r>
            <a:rPr lang="en-US" sz="1600" b="0" dirty="0"/>
            <a:t> di </a:t>
          </a:r>
          <a:r>
            <a:rPr lang="en-US" sz="1600" b="0" dirty="0" err="1"/>
            <a:t>tukang</a:t>
          </a:r>
          <a:r>
            <a:rPr lang="en-US" sz="1600" b="0" dirty="0"/>
            <a:t> </a:t>
          </a:r>
          <a:r>
            <a:rPr lang="en-US" sz="1600" b="0" dirty="0" err="1"/>
            <a:t>oangkas</a:t>
          </a:r>
          <a:r>
            <a:rPr lang="en-US" sz="1600" b="0" dirty="0"/>
            <a:t> </a:t>
          </a:r>
          <a:r>
            <a:rPr lang="en-US" sz="1600" b="0" dirty="0" err="1"/>
            <a:t>rambut</a:t>
          </a:r>
          <a:r>
            <a:rPr lang="en-US" sz="1600" b="0" dirty="0"/>
            <a:t>, dan </a:t>
          </a:r>
          <a:r>
            <a:rPr lang="en-US" sz="1600" b="0" dirty="0" err="1"/>
            <a:t>berobat</a:t>
          </a:r>
          <a:r>
            <a:rPr lang="en-US" sz="1600" b="0" dirty="0"/>
            <a:t> </a:t>
          </a:r>
          <a:r>
            <a:rPr lang="en-US" sz="1600" b="0" dirty="0" err="1"/>
            <a:t>kedokter</a:t>
          </a:r>
          <a:r>
            <a:rPr lang="en-US" sz="1600" b="0" dirty="0"/>
            <a:t> </a:t>
          </a:r>
          <a:r>
            <a:rPr lang="en-US" sz="1600" b="0" dirty="0" err="1"/>
            <a:t>merupakan</a:t>
          </a:r>
          <a:r>
            <a:rPr lang="en-US" sz="1600" b="0" dirty="0"/>
            <a:t> </a:t>
          </a:r>
          <a:r>
            <a:rPr lang="en-US" sz="1600" b="0" dirty="0" err="1"/>
            <a:t>kegiatan</a:t>
          </a:r>
          <a:r>
            <a:rPr lang="en-US" sz="1600" b="0" dirty="0"/>
            <a:t> </a:t>
          </a:r>
          <a:r>
            <a:rPr lang="en-US" sz="1600" b="0" dirty="0" err="1"/>
            <a:t>konsumsi</a:t>
          </a:r>
          <a:r>
            <a:rPr lang="en-US" sz="1600" b="0" dirty="0"/>
            <a:t>. </a:t>
          </a:r>
        </a:p>
      </dgm:t>
    </dgm:pt>
    <dgm:pt modelId="{64302F6B-8DE7-4829-A2BD-BC99E24583B2}" type="parTrans" cxnId="{AA21450C-5795-49D9-9C4D-121578A56928}">
      <dgm:prSet/>
      <dgm:spPr/>
      <dgm:t>
        <a:bodyPr/>
        <a:lstStyle/>
        <a:p>
          <a:endParaRPr lang="en-US"/>
        </a:p>
      </dgm:t>
    </dgm:pt>
    <dgm:pt modelId="{D7C2C2F7-4675-4F78-8B00-DE523F9AB5F2}" type="sibTrans" cxnId="{AA21450C-5795-49D9-9C4D-121578A56928}">
      <dgm:prSet/>
      <dgm:spPr/>
      <dgm:t>
        <a:bodyPr/>
        <a:lstStyle/>
        <a:p>
          <a:endParaRPr lang="en-US"/>
        </a:p>
      </dgm:t>
    </dgm:pt>
    <dgm:pt modelId="{133728B7-50C2-4172-9414-5657FB55365B}">
      <dgm:prSet custT="1"/>
      <dgm:spPr/>
      <dgm:t>
        <a:bodyPr/>
        <a:lstStyle/>
        <a:p>
          <a:r>
            <a:rPr lang="en-US" sz="1600" b="1" dirty="0"/>
            <a:t>3. </a:t>
          </a:r>
          <a:r>
            <a:rPr lang="en-US" sz="1600" b="1" dirty="0" err="1"/>
            <a:t>Manfaat</a:t>
          </a:r>
          <a:r>
            <a:rPr lang="en-US" sz="1600" b="1" dirty="0"/>
            <a:t>, </a:t>
          </a:r>
          <a:r>
            <a:rPr lang="en-US" sz="1600" b="1" dirty="0" err="1"/>
            <a:t>nilai</a:t>
          </a:r>
          <a:r>
            <a:rPr lang="en-US" sz="1600" b="1" dirty="0"/>
            <a:t>, </a:t>
          </a:r>
          <a:r>
            <a:rPr lang="en-US" sz="1600" b="1" dirty="0" err="1"/>
            <a:t>ataupun</a:t>
          </a:r>
          <a:r>
            <a:rPr lang="en-US" sz="1600" b="1" dirty="0"/>
            <a:t> volume </a:t>
          </a:r>
          <a:r>
            <a:rPr lang="en-US" sz="1600" b="1" dirty="0" err="1"/>
            <a:t>benda-benda</a:t>
          </a:r>
          <a:r>
            <a:rPr lang="en-US" sz="1600" b="1" dirty="0"/>
            <a:t> yang </a:t>
          </a:r>
          <a:r>
            <a:rPr lang="en-US" sz="1600" b="1" dirty="0" err="1"/>
            <a:t>digunakan</a:t>
          </a:r>
          <a:r>
            <a:rPr lang="en-US" sz="1600" b="1" dirty="0"/>
            <a:t> </a:t>
          </a:r>
          <a:r>
            <a:rPr lang="en-US" sz="1600" b="1" dirty="0" err="1"/>
            <a:t>tersebut</a:t>
          </a:r>
          <a:r>
            <a:rPr lang="en-US" sz="1600" b="1" dirty="0"/>
            <a:t> </a:t>
          </a:r>
          <a:r>
            <a:rPr lang="en-US" sz="1600" b="1" dirty="0" err="1"/>
            <a:t>akan</a:t>
          </a:r>
          <a:r>
            <a:rPr lang="en-US" sz="1600" b="1" dirty="0"/>
            <a:t> </a:t>
          </a:r>
          <a:r>
            <a:rPr lang="en-US" sz="1600" b="1" dirty="0" err="1"/>
            <a:t>habis</a:t>
          </a:r>
          <a:r>
            <a:rPr lang="en-US" sz="1600" b="1" dirty="0"/>
            <a:t> </a:t>
          </a:r>
          <a:r>
            <a:rPr lang="en-US" sz="1600" b="1" dirty="0" err="1"/>
            <a:t>sekaligus</a:t>
          </a:r>
          <a:r>
            <a:rPr lang="en-US" sz="1600" b="1" dirty="0"/>
            <a:t> </a:t>
          </a:r>
          <a:r>
            <a:rPr lang="en-US" sz="1600" b="1" dirty="0" err="1"/>
            <a:t>atau</a:t>
          </a:r>
          <a:r>
            <a:rPr lang="en-US" sz="1600" b="1" dirty="0"/>
            <a:t> </a:t>
          </a:r>
          <a:r>
            <a:rPr lang="en-US" sz="1600" b="1" dirty="0" err="1"/>
            <a:t>berangsur-angsur</a:t>
          </a:r>
          <a:r>
            <a:rPr lang="en-US" sz="1600" b="1" dirty="0"/>
            <a:t>.</a:t>
          </a:r>
        </a:p>
      </dgm:t>
    </dgm:pt>
    <dgm:pt modelId="{DC260217-9A58-4D71-B956-62DD996E0644}" type="parTrans" cxnId="{47B59CE9-2A0B-46C2-912F-6BF0514CCB1D}">
      <dgm:prSet/>
      <dgm:spPr/>
      <dgm:t>
        <a:bodyPr/>
        <a:lstStyle/>
        <a:p>
          <a:endParaRPr lang="en-US"/>
        </a:p>
      </dgm:t>
    </dgm:pt>
    <dgm:pt modelId="{D1E3F905-7227-4833-94A6-06D0700025F5}" type="sibTrans" cxnId="{47B59CE9-2A0B-46C2-912F-6BF0514CCB1D}">
      <dgm:prSet/>
      <dgm:spPr/>
      <dgm:t>
        <a:bodyPr/>
        <a:lstStyle/>
        <a:p>
          <a:endParaRPr lang="en-US"/>
        </a:p>
      </dgm:t>
    </dgm:pt>
    <dgm:pt modelId="{0561B00C-6E11-4C50-8D36-2542A1D03D1C}">
      <dgm:prSet custT="1"/>
      <dgm:spPr/>
      <dgm:t>
        <a:bodyPr/>
        <a:lstStyle/>
        <a:p>
          <a:r>
            <a:rPr lang="en-US" sz="1600" b="0" dirty="0" err="1"/>
            <a:t>Contoh</a:t>
          </a:r>
          <a:r>
            <a:rPr lang="en-US" sz="1600" b="0" dirty="0"/>
            <a:t> </a:t>
          </a:r>
          <a:r>
            <a:rPr lang="en-US" sz="1600" b="0" dirty="0" err="1"/>
            <a:t>manfaat</a:t>
          </a:r>
          <a:r>
            <a:rPr lang="en-US" sz="1600" b="0" dirty="0"/>
            <a:t>, </a:t>
          </a:r>
          <a:r>
            <a:rPr lang="en-US" sz="1600" b="0" dirty="0" err="1"/>
            <a:t>nilai</a:t>
          </a:r>
          <a:r>
            <a:rPr lang="en-US" sz="1600" b="0" dirty="0"/>
            <a:t>, </a:t>
          </a:r>
          <a:r>
            <a:rPr lang="en-US" sz="1600" b="0" dirty="0" err="1"/>
            <a:t>ataupun</a:t>
          </a:r>
          <a:r>
            <a:rPr lang="en-US" sz="1600" b="0" dirty="0"/>
            <a:t> volume </a:t>
          </a:r>
          <a:r>
            <a:rPr lang="en-US" sz="1600" b="0" dirty="0" err="1"/>
            <a:t>bendabenda</a:t>
          </a:r>
          <a:r>
            <a:rPr lang="en-US" sz="1600" b="0" dirty="0"/>
            <a:t> yang </a:t>
          </a:r>
          <a:r>
            <a:rPr lang="en-US" sz="1600" b="0" dirty="0" err="1"/>
            <a:t>digunakan</a:t>
          </a:r>
          <a:r>
            <a:rPr lang="en-US" sz="1600" b="0" dirty="0"/>
            <a:t> </a:t>
          </a:r>
          <a:r>
            <a:rPr lang="en-US" sz="1600" b="0" dirty="0" err="1"/>
            <a:t>akan</a:t>
          </a:r>
          <a:r>
            <a:rPr lang="en-US" sz="1600" b="0" dirty="0"/>
            <a:t> </a:t>
          </a:r>
          <a:r>
            <a:rPr lang="en-US" sz="1600" b="0" dirty="0" err="1"/>
            <a:t>habis</a:t>
          </a:r>
          <a:r>
            <a:rPr lang="en-US" sz="1600" b="0" dirty="0"/>
            <a:t> </a:t>
          </a:r>
          <a:r>
            <a:rPr lang="en-US" sz="1600" b="0" dirty="0" err="1"/>
            <a:t>sekaligus</a:t>
          </a:r>
          <a:r>
            <a:rPr lang="en-US" sz="1600" b="0" dirty="0"/>
            <a:t> </a:t>
          </a:r>
          <a:r>
            <a:rPr lang="en-US" sz="1600" b="0" dirty="0" err="1"/>
            <a:t>adalah</a:t>
          </a:r>
          <a:r>
            <a:rPr lang="en-US" sz="1600" b="0" dirty="0"/>
            <a:t> </a:t>
          </a:r>
          <a:r>
            <a:rPr lang="en-US" sz="1600" b="0" dirty="0" err="1"/>
            <a:t>berbagai</a:t>
          </a:r>
          <a:r>
            <a:rPr lang="en-US" sz="1600" b="0" dirty="0"/>
            <a:t> </a:t>
          </a:r>
          <a:r>
            <a:rPr lang="en-US" sz="1600" b="0" dirty="0" err="1"/>
            <a:t>jenis</a:t>
          </a:r>
          <a:r>
            <a:rPr lang="en-US" sz="1600" b="0" dirty="0"/>
            <a:t> </a:t>
          </a:r>
          <a:r>
            <a:rPr lang="en-US" sz="1600" b="0" dirty="0" err="1"/>
            <a:t>makanan</a:t>
          </a:r>
          <a:r>
            <a:rPr lang="en-US" sz="1600" b="0" dirty="0"/>
            <a:t> dan </a:t>
          </a:r>
          <a:r>
            <a:rPr lang="en-US" sz="1600" b="0" dirty="0" err="1"/>
            <a:t>minuman</a:t>
          </a:r>
          <a:r>
            <a:rPr lang="en-US" sz="1600" b="0" dirty="0"/>
            <a:t>.</a:t>
          </a:r>
        </a:p>
      </dgm:t>
    </dgm:pt>
    <dgm:pt modelId="{7098E52E-7804-4A09-A66F-EFE2F74AF067}" type="parTrans" cxnId="{5A4456CC-6428-4D32-AF4B-F4A3BBDE6233}">
      <dgm:prSet/>
      <dgm:spPr/>
      <dgm:t>
        <a:bodyPr/>
        <a:lstStyle/>
        <a:p>
          <a:endParaRPr lang="en-US"/>
        </a:p>
      </dgm:t>
    </dgm:pt>
    <dgm:pt modelId="{5B843682-A2F6-44EB-9906-8240F4560237}" type="sibTrans" cxnId="{5A4456CC-6428-4D32-AF4B-F4A3BBDE6233}">
      <dgm:prSet/>
      <dgm:spPr/>
      <dgm:t>
        <a:bodyPr/>
        <a:lstStyle/>
        <a:p>
          <a:endParaRPr lang="en-US"/>
        </a:p>
      </dgm:t>
    </dgm:pt>
    <dgm:pt modelId="{B3BF8E30-E98D-4C98-890D-BD666CD18357}" type="pres">
      <dgm:prSet presAssocID="{6DDADF15-A15A-4ED4-9BBC-77032637DCD5}" presName="linear" presStyleCnt="0">
        <dgm:presLayoutVars>
          <dgm:animLvl val="lvl"/>
          <dgm:resizeHandles val="exact"/>
        </dgm:presLayoutVars>
      </dgm:prSet>
      <dgm:spPr/>
      <dgm:t>
        <a:bodyPr/>
        <a:lstStyle/>
        <a:p>
          <a:endParaRPr lang="en-US"/>
        </a:p>
      </dgm:t>
    </dgm:pt>
    <dgm:pt modelId="{356C973F-F334-4073-97C5-043A2337406F}" type="pres">
      <dgm:prSet presAssocID="{1A22BE98-109E-40D1-8081-E073A7B91652}" presName="parentText" presStyleLbl="node1" presStyleIdx="0" presStyleCnt="3" custLinFactNeighborY="-17295">
        <dgm:presLayoutVars>
          <dgm:chMax val="0"/>
          <dgm:bulletEnabled val="1"/>
        </dgm:presLayoutVars>
      </dgm:prSet>
      <dgm:spPr/>
      <dgm:t>
        <a:bodyPr/>
        <a:lstStyle/>
        <a:p>
          <a:endParaRPr lang="en-US"/>
        </a:p>
      </dgm:t>
    </dgm:pt>
    <dgm:pt modelId="{83626184-4F63-4A12-8D18-BD96FDB4D66F}" type="pres">
      <dgm:prSet presAssocID="{1A22BE98-109E-40D1-8081-E073A7B91652}" presName="childText" presStyleLbl="revTx" presStyleIdx="0" presStyleCnt="3" custScaleY="122428" custLinFactNeighborX="-72" custLinFactNeighborY="-10852">
        <dgm:presLayoutVars>
          <dgm:bulletEnabled val="1"/>
        </dgm:presLayoutVars>
      </dgm:prSet>
      <dgm:spPr/>
      <dgm:t>
        <a:bodyPr/>
        <a:lstStyle/>
        <a:p>
          <a:endParaRPr lang="en-US"/>
        </a:p>
      </dgm:t>
    </dgm:pt>
    <dgm:pt modelId="{4E9BFB51-D082-4A96-BC92-6BB5F9555ADE}" type="pres">
      <dgm:prSet presAssocID="{F31BB444-EB6A-4C8A-B20E-51430528496C}" presName="parentText" presStyleLbl="node1" presStyleIdx="1" presStyleCnt="3" custLinFactNeighborY="-9187">
        <dgm:presLayoutVars>
          <dgm:chMax val="0"/>
          <dgm:bulletEnabled val="1"/>
        </dgm:presLayoutVars>
      </dgm:prSet>
      <dgm:spPr/>
      <dgm:t>
        <a:bodyPr/>
        <a:lstStyle/>
        <a:p>
          <a:endParaRPr lang="en-US"/>
        </a:p>
      </dgm:t>
    </dgm:pt>
    <dgm:pt modelId="{7A777CBE-9768-4095-9440-420B94B353EE}" type="pres">
      <dgm:prSet presAssocID="{F31BB444-EB6A-4C8A-B20E-51430528496C}" presName="childText" presStyleLbl="revTx" presStyleIdx="1" presStyleCnt="3" custScaleY="180541">
        <dgm:presLayoutVars>
          <dgm:bulletEnabled val="1"/>
        </dgm:presLayoutVars>
      </dgm:prSet>
      <dgm:spPr/>
      <dgm:t>
        <a:bodyPr/>
        <a:lstStyle/>
        <a:p>
          <a:endParaRPr lang="en-US"/>
        </a:p>
      </dgm:t>
    </dgm:pt>
    <dgm:pt modelId="{2FC73551-B880-4153-ADC8-0E20A5F2227C}" type="pres">
      <dgm:prSet presAssocID="{133728B7-50C2-4172-9414-5657FB55365B}" presName="parentText" presStyleLbl="node1" presStyleIdx="2" presStyleCnt="3" custScaleY="138108" custLinFactNeighborX="-72" custLinFactNeighborY="-44842">
        <dgm:presLayoutVars>
          <dgm:chMax val="0"/>
          <dgm:bulletEnabled val="1"/>
        </dgm:presLayoutVars>
      </dgm:prSet>
      <dgm:spPr/>
      <dgm:t>
        <a:bodyPr/>
        <a:lstStyle/>
        <a:p>
          <a:endParaRPr lang="en-US"/>
        </a:p>
      </dgm:t>
    </dgm:pt>
    <dgm:pt modelId="{5AA917E0-BD4F-4DC4-BBA4-CCE6B72C3DC7}" type="pres">
      <dgm:prSet presAssocID="{133728B7-50C2-4172-9414-5657FB55365B}" presName="childText" presStyleLbl="revTx" presStyleIdx="2" presStyleCnt="3" custLinFactNeighborY="-42967">
        <dgm:presLayoutVars>
          <dgm:bulletEnabled val="1"/>
        </dgm:presLayoutVars>
      </dgm:prSet>
      <dgm:spPr/>
      <dgm:t>
        <a:bodyPr/>
        <a:lstStyle/>
        <a:p>
          <a:endParaRPr lang="en-US"/>
        </a:p>
      </dgm:t>
    </dgm:pt>
  </dgm:ptLst>
  <dgm:cxnLst>
    <dgm:cxn modelId="{47B59CE9-2A0B-46C2-912F-6BF0514CCB1D}" srcId="{6DDADF15-A15A-4ED4-9BBC-77032637DCD5}" destId="{133728B7-50C2-4172-9414-5657FB55365B}" srcOrd="2" destOrd="0" parTransId="{DC260217-9A58-4D71-B956-62DD996E0644}" sibTransId="{D1E3F905-7227-4833-94A6-06D0700025F5}"/>
    <dgm:cxn modelId="{AA21450C-5795-49D9-9C4D-121578A56928}" srcId="{F31BB444-EB6A-4C8A-B20E-51430528496C}" destId="{08724E40-702C-4234-A022-0B5B91A208D6}" srcOrd="0" destOrd="0" parTransId="{64302F6B-8DE7-4829-A2BD-BC99E24583B2}" sibTransId="{D7C2C2F7-4675-4F78-8B00-DE523F9AB5F2}"/>
    <dgm:cxn modelId="{A9953424-4D64-43AA-84FF-9E9B76C2842C}" type="presOf" srcId="{1A22BE98-109E-40D1-8081-E073A7B91652}" destId="{356C973F-F334-4073-97C5-043A2337406F}" srcOrd="0" destOrd="0" presId="urn:microsoft.com/office/officeart/2005/8/layout/vList2"/>
    <dgm:cxn modelId="{9C7D4FF8-D9FA-43F1-845E-2045C0718519}" srcId="{6DDADF15-A15A-4ED4-9BBC-77032637DCD5}" destId="{1A22BE98-109E-40D1-8081-E073A7B91652}" srcOrd="0" destOrd="0" parTransId="{15E117AB-CA56-459A-B984-043A865160A1}" sibTransId="{229B053D-E1B5-4732-8937-310E5FC084B5}"/>
    <dgm:cxn modelId="{8587EF9D-55A2-4EC0-B161-92125B72741D}" srcId="{6DDADF15-A15A-4ED4-9BBC-77032637DCD5}" destId="{F31BB444-EB6A-4C8A-B20E-51430528496C}" srcOrd="1" destOrd="0" parTransId="{90D8CC2F-8030-4E57-B318-4A85E8446465}" sibTransId="{31C3C5C5-E85B-40B7-985B-50EE82061FC1}"/>
    <dgm:cxn modelId="{7ACCEFDC-6357-4EAB-A51F-6205A1230FE4}" type="presOf" srcId="{0561B00C-6E11-4C50-8D36-2542A1D03D1C}" destId="{5AA917E0-BD4F-4DC4-BBA4-CCE6B72C3DC7}" srcOrd="0" destOrd="0" presId="urn:microsoft.com/office/officeart/2005/8/layout/vList2"/>
    <dgm:cxn modelId="{90AA8200-13AE-4CDE-9031-8AAC82E90606}" type="presOf" srcId="{133728B7-50C2-4172-9414-5657FB55365B}" destId="{2FC73551-B880-4153-ADC8-0E20A5F2227C}" srcOrd="0" destOrd="0" presId="urn:microsoft.com/office/officeart/2005/8/layout/vList2"/>
    <dgm:cxn modelId="{61C11CE9-66B8-4817-B1A4-B7AFE8D959C1}" srcId="{1A22BE98-109E-40D1-8081-E073A7B91652}" destId="{AF0F974C-7AE4-43F5-9D22-9818C989EA71}" srcOrd="0" destOrd="0" parTransId="{89568315-B0B4-43D8-B10F-C6CC8240E81A}" sibTransId="{EF9A885D-09C4-4566-A856-C44350EAB597}"/>
    <dgm:cxn modelId="{90B096D4-BB96-41AC-9075-2411852F922F}" type="presOf" srcId="{08724E40-702C-4234-A022-0B5B91A208D6}" destId="{7A777CBE-9768-4095-9440-420B94B353EE}" srcOrd="0" destOrd="0" presId="urn:microsoft.com/office/officeart/2005/8/layout/vList2"/>
    <dgm:cxn modelId="{E168AA21-DCBF-4D67-B4F7-3C1FB69C2256}" type="presOf" srcId="{AF0F974C-7AE4-43F5-9D22-9818C989EA71}" destId="{83626184-4F63-4A12-8D18-BD96FDB4D66F}" srcOrd="0" destOrd="0" presId="urn:microsoft.com/office/officeart/2005/8/layout/vList2"/>
    <dgm:cxn modelId="{F356E752-A872-4F23-BE18-0FE647767832}" type="presOf" srcId="{F31BB444-EB6A-4C8A-B20E-51430528496C}" destId="{4E9BFB51-D082-4A96-BC92-6BB5F9555ADE}" srcOrd="0" destOrd="0" presId="urn:microsoft.com/office/officeart/2005/8/layout/vList2"/>
    <dgm:cxn modelId="{2DDB1BFA-DD58-4149-BCB4-6E67B5AB4879}" type="presOf" srcId="{6DDADF15-A15A-4ED4-9BBC-77032637DCD5}" destId="{B3BF8E30-E98D-4C98-890D-BD666CD18357}" srcOrd="0" destOrd="0" presId="urn:microsoft.com/office/officeart/2005/8/layout/vList2"/>
    <dgm:cxn modelId="{5A4456CC-6428-4D32-AF4B-F4A3BBDE6233}" srcId="{133728B7-50C2-4172-9414-5657FB55365B}" destId="{0561B00C-6E11-4C50-8D36-2542A1D03D1C}" srcOrd="0" destOrd="0" parTransId="{7098E52E-7804-4A09-A66F-EFE2F74AF067}" sibTransId="{5B843682-A2F6-44EB-9906-8240F4560237}"/>
    <dgm:cxn modelId="{DF77AFAB-121E-4C8E-B2BA-FBAC0E5D63BA}" type="presParOf" srcId="{B3BF8E30-E98D-4C98-890D-BD666CD18357}" destId="{356C973F-F334-4073-97C5-043A2337406F}" srcOrd="0" destOrd="0" presId="urn:microsoft.com/office/officeart/2005/8/layout/vList2"/>
    <dgm:cxn modelId="{CB144B82-A351-4C6C-9F40-7CBA442A1313}" type="presParOf" srcId="{B3BF8E30-E98D-4C98-890D-BD666CD18357}" destId="{83626184-4F63-4A12-8D18-BD96FDB4D66F}" srcOrd="1" destOrd="0" presId="urn:microsoft.com/office/officeart/2005/8/layout/vList2"/>
    <dgm:cxn modelId="{1842FF82-95C1-42D6-B31E-80F81491FCF3}" type="presParOf" srcId="{B3BF8E30-E98D-4C98-890D-BD666CD18357}" destId="{4E9BFB51-D082-4A96-BC92-6BB5F9555ADE}" srcOrd="2" destOrd="0" presId="urn:microsoft.com/office/officeart/2005/8/layout/vList2"/>
    <dgm:cxn modelId="{C46B9E91-D5D4-4427-9CD6-399F95542E6D}" type="presParOf" srcId="{B3BF8E30-E98D-4C98-890D-BD666CD18357}" destId="{7A777CBE-9768-4095-9440-420B94B353EE}" srcOrd="3" destOrd="0" presId="urn:microsoft.com/office/officeart/2005/8/layout/vList2"/>
    <dgm:cxn modelId="{D6CA3076-CA58-4E03-8705-57004A254D84}" type="presParOf" srcId="{B3BF8E30-E98D-4C98-890D-BD666CD18357}" destId="{2FC73551-B880-4153-ADC8-0E20A5F2227C}" srcOrd="4" destOrd="0" presId="urn:microsoft.com/office/officeart/2005/8/layout/vList2"/>
    <dgm:cxn modelId="{8425063B-F7D2-48BA-882C-AB31452183EE}" type="presParOf" srcId="{B3BF8E30-E98D-4C98-890D-BD666CD18357}" destId="{5AA917E0-BD4F-4DC4-BBA4-CCE6B72C3DC7}" srcOrd="5" destOrd="0" presId="urn:microsoft.com/office/officeart/2005/8/layout/vList2"/>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F1BA70A-A8C7-405C-B1EE-7E14207AD51A}">
      <dsp:nvSpPr>
        <dsp:cNvPr id="0" name=""/>
        <dsp:cNvSpPr/>
      </dsp:nvSpPr>
      <dsp:spPr>
        <a:xfrm>
          <a:off x="36597" y="18077"/>
          <a:ext cx="2789258" cy="1091975"/>
        </a:xfrm>
        <a:prstGeom prst="rect">
          <a:avLst/>
        </a:prstGeom>
        <a:solidFill>
          <a:schemeClr val="accent5">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lvl="0" algn="ctr" defTabSz="711200">
            <a:lnSpc>
              <a:spcPct val="90000"/>
            </a:lnSpc>
            <a:spcBef>
              <a:spcPct val="0"/>
            </a:spcBef>
            <a:spcAft>
              <a:spcPct val="35000"/>
            </a:spcAft>
          </a:pPr>
          <a:r>
            <a:rPr lang="en-US" sz="1600" b="1" kern="1200" dirty="0"/>
            <a:t>Tenaga </a:t>
          </a:r>
          <a:r>
            <a:rPr lang="en-US" sz="1600" b="1" kern="1200" dirty="0" err="1"/>
            <a:t>Kerja</a:t>
          </a:r>
          <a:r>
            <a:rPr lang="en-US" sz="1600" b="1" kern="1200" dirty="0"/>
            <a:t> </a:t>
          </a:r>
          <a:r>
            <a:rPr lang="en-US" sz="1600" b="1" kern="1200" dirty="0" err="1"/>
            <a:t>Menurut</a:t>
          </a:r>
          <a:r>
            <a:rPr lang="en-US" sz="1600" b="1" kern="1200" dirty="0"/>
            <a:t> </a:t>
          </a:r>
          <a:r>
            <a:rPr lang="en-US" sz="1600" b="1" kern="1200" dirty="0" err="1"/>
            <a:t>Kualitas</a:t>
          </a:r>
          <a:r>
            <a:rPr lang="en-US" sz="1600" b="1" kern="1200" dirty="0"/>
            <a:t> Tenaga </a:t>
          </a:r>
          <a:r>
            <a:rPr lang="en-US" sz="1600" b="1" kern="1200" dirty="0" err="1"/>
            <a:t>Kerja</a:t>
          </a:r>
          <a:r>
            <a:rPr lang="en-US" sz="1600" b="1" kern="1200" dirty="0"/>
            <a:t> </a:t>
          </a:r>
        </a:p>
      </dsp:txBody>
      <dsp:txXfrm>
        <a:off x="36597" y="18077"/>
        <a:ext cx="2789258" cy="1091975"/>
      </dsp:txXfrm>
    </dsp:sp>
    <dsp:sp modelId="{D48E6902-17BB-4F24-BDBD-90C29FAEAE99}">
      <dsp:nvSpPr>
        <dsp:cNvPr id="0" name=""/>
        <dsp:cNvSpPr/>
      </dsp:nvSpPr>
      <dsp:spPr>
        <a:xfrm>
          <a:off x="3" y="984293"/>
          <a:ext cx="2854934" cy="1853284"/>
        </a:xfrm>
        <a:prstGeom prst="rect">
          <a:avLst/>
        </a:prstGeom>
        <a:solidFill>
          <a:schemeClr val="accent5">
            <a:tint val="40000"/>
            <a:alpha val="90000"/>
            <a:hueOff val="0"/>
            <a:satOff val="0"/>
            <a:lumOff val="0"/>
            <a:alphaOff val="0"/>
          </a:schemeClr>
        </a:solidFill>
        <a:ln w="25400"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en-US" sz="1600" kern="1200" dirty="0"/>
            <a:t>Tenaga </a:t>
          </a:r>
          <a:r>
            <a:rPr lang="en-US" sz="1600" kern="1200" dirty="0" err="1"/>
            <a:t>kerja</a:t>
          </a:r>
          <a:r>
            <a:rPr lang="en-US" sz="1600" kern="1200" dirty="0"/>
            <a:t> </a:t>
          </a:r>
          <a:r>
            <a:rPr lang="en-US" sz="1600" kern="1200" dirty="0" err="1"/>
            <a:t>terdidik</a:t>
          </a:r>
          <a:r>
            <a:rPr lang="en-US" sz="1600" kern="1200" dirty="0"/>
            <a:t>;</a:t>
          </a:r>
        </a:p>
        <a:p>
          <a:pPr marL="171450" lvl="1" indent="-171450" algn="l" defTabSz="711200">
            <a:lnSpc>
              <a:spcPct val="90000"/>
            </a:lnSpc>
            <a:spcBef>
              <a:spcPct val="0"/>
            </a:spcBef>
            <a:spcAft>
              <a:spcPct val="15000"/>
            </a:spcAft>
            <a:buChar char="••"/>
          </a:pPr>
          <a:r>
            <a:rPr lang="en-US" sz="1600" kern="1200" dirty="0"/>
            <a:t>Tenaga </a:t>
          </a:r>
          <a:r>
            <a:rPr lang="en-US" sz="1600" kern="1200" dirty="0" err="1"/>
            <a:t>kerja</a:t>
          </a:r>
          <a:r>
            <a:rPr lang="en-US" sz="1600" kern="1200" dirty="0"/>
            <a:t> </a:t>
          </a:r>
          <a:r>
            <a:rPr lang="en-US" sz="1600" kern="1200" dirty="0" err="1"/>
            <a:t>terampil</a:t>
          </a:r>
          <a:r>
            <a:rPr lang="en-US" sz="1600" kern="1200" dirty="0"/>
            <a:t>; dan </a:t>
          </a:r>
        </a:p>
        <a:p>
          <a:pPr marL="171450" lvl="1" indent="-171450" algn="l" defTabSz="711200">
            <a:lnSpc>
              <a:spcPct val="90000"/>
            </a:lnSpc>
            <a:spcBef>
              <a:spcPct val="0"/>
            </a:spcBef>
            <a:spcAft>
              <a:spcPct val="15000"/>
            </a:spcAft>
            <a:buChar char="••"/>
          </a:pPr>
          <a:r>
            <a:rPr lang="en-US" sz="1600" kern="1200" dirty="0"/>
            <a:t>Tenaga </a:t>
          </a:r>
          <a:r>
            <a:rPr lang="en-US" sz="1600" kern="1200" dirty="0" err="1"/>
            <a:t>kerja</a:t>
          </a:r>
          <a:r>
            <a:rPr lang="en-US" sz="1600" kern="1200" dirty="0"/>
            <a:t> </a:t>
          </a:r>
          <a:r>
            <a:rPr lang="en-US" sz="1600" kern="1200" dirty="0" err="1"/>
            <a:t>tidak</a:t>
          </a:r>
          <a:r>
            <a:rPr lang="en-US" sz="1600" kern="1200" dirty="0"/>
            <a:t> </a:t>
          </a:r>
          <a:r>
            <a:rPr lang="en-US" sz="1600" kern="1200" dirty="0" err="1"/>
            <a:t>terdidik</a:t>
          </a:r>
          <a:r>
            <a:rPr lang="en-US" sz="1600" kern="1200" dirty="0"/>
            <a:t> dan </a:t>
          </a:r>
          <a:r>
            <a:rPr lang="en-US" sz="1600" kern="1200" dirty="0" err="1"/>
            <a:t>tidak</a:t>
          </a:r>
          <a:r>
            <a:rPr lang="en-US" sz="1600" kern="1200" dirty="0"/>
            <a:t> </a:t>
          </a:r>
          <a:r>
            <a:rPr lang="en-US" sz="1600" kern="1200" dirty="0" err="1"/>
            <a:t>terlatih</a:t>
          </a:r>
          <a:r>
            <a:rPr lang="en-US" sz="1600" kern="1200" dirty="0"/>
            <a:t>.</a:t>
          </a:r>
        </a:p>
      </dsp:txBody>
      <dsp:txXfrm>
        <a:off x="3" y="984293"/>
        <a:ext cx="2854934" cy="1853284"/>
      </dsp:txXfrm>
    </dsp:sp>
    <dsp:sp modelId="{A6EB2F7E-9C4C-4F1B-AB6F-FEC804038A94}">
      <dsp:nvSpPr>
        <dsp:cNvPr id="0" name=""/>
        <dsp:cNvSpPr/>
      </dsp:nvSpPr>
      <dsp:spPr>
        <a:xfrm>
          <a:off x="3263127" y="184785"/>
          <a:ext cx="2789258" cy="998951"/>
        </a:xfrm>
        <a:prstGeom prst="rect">
          <a:avLst/>
        </a:prstGeom>
        <a:solidFill>
          <a:schemeClr val="accent5">
            <a:hueOff val="-9933876"/>
            <a:satOff val="39811"/>
            <a:lumOff val="8628"/>
            <a:alphaOff val="0"/>
          </a:schemeClr>
        </a:solidFill>
        <a:ln w="25400" cap="flat" cmpd="sng" algn="ctr">
          <a:solidFill>
            <a:schemeClr val="accent5">
              <a:hueOff val="-9933876"/>
              <a:satOff val="39811"/>
              <a:lumOff val="8628"/>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lvl="0" algn="ctr" defTabSz="711200">
            <a:lnSpc>
              <a:spcPct val="90000"/>
            </a:lnSpc>
            <a:spcBef>
              <a:spcPct val="0"/>
            </a:spcBef>
            <a:spcAft>
              <a:spcPct val="35000"/>
            </a:spcAft>
          </a:pPr>
          <a:r>
            <a:rPr lang="en-US" sz="1600" b="1" kern="1200" dirty="0"/>
            <a:t>Tenaga </a:t>
          </a:r>
          <a:r>
            <a:rPr lang="en-US" sz="1600" b="1" kern="1200" dirty="0" err="1"/>
            <a:t>Kerja</a:t>
          </a:r>
          <a:r>
            <a:rPr lang="en-US" sz="1600" b="1" kern="1200" dirty="0"/>
            <a:t> </a:t>
          </a:r>
          <a:r>
            <a:rPr lang="en-US" sz="1600" b="1" kern="1200" dirty="0" err="1"/>
            <a:t>Menurut</a:t>
          </a:r>
          <a:r>
            <a:rPr lang="en-US" sz="1600" b="1" kern="1200" dirty="0"/>
            <a:t> Sifat </a:t>
          </a:r>
          <a:r>
            <a:rPr lang="en-US" sz="1600" b="1" kern="1200" dirty="0" err="1"/>
            <a:t>Kerja</a:t>
          </a:r>
          <a:endParaRPr lang="en-US" sz="1600" b="1" kern="1200" dirty="0"/>
        </a:p>
      </dsp:txBody>
      <dsp:txXfrm>
        <a:off x="3263127" y="184785"/>
        <a:ext cx="2789258" cy="998951"/>
      </dsp:txXfrm>
    </dsp:sp>
    <dsp:sp modelId="{5669B8BD-4095-407A-88D9-1890540EC805}">
      <dsp:nvSpPr>
        <dsp:cNvPr id="0" name=""/>
        <dsp:cNvSpPr/>
      </dsp:nvSpPr>
      <dsp:spPr>
        <a:xfrm>
          <a:off x="3266864" y="1146907"/>
          <a:ext cx="2799213" cy="1587771"/>
        </a:xfrm>
        <a:prstGeom prst="rect">
          <a:avLst/>
        </a:prstGeom>
        <a:solidFill>
          <a:schemeClr val="accent5">
            <a:tint val="40000"/>
            <a:alpha val="90000"/>
            <a:hueOff val="-10740482"/>
            <a:satOff val="48253"/>
            <a:lumOff val="3317"/>
            <a:alphaOff val="0"/>
          </a:schemeClr>
        </a:solidFill>
        <a:ln w="25400" cap="flat" cmpd="sng" algn="ctr">
          <a:solidFill>
            <a:schemeClr val="accent5">
              <a:tint val="40000"/>
              <a:alpha val="90000"/>
              <a:hueOff val="-10740482"/>
              <a:satOff val="48253"/>
              <a:lumOff val="3317"/>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en-US" sz="1600" kern="1200" dirty="0"/>
            <a:t>Tenaga </a:t>
          </a:r>
          <a:r>
            <a:rPr lang="en-US" sz="1600" kern="1200" dirty="0" err="1"/>
            <a:t>kerja</a:t>
          </a:r>
          <a:r>
            <a:rPr lang="en-US" sz="1600" kern="1200" dirty="0"/>
            <a:t> </a:t>
          </a:r>
          <a:r>
            <a:rPr lang="en-US" sz="1600" kern="1200" dirty="0" err="1"/>
            <a:t>rohani</a:t>
          </a:r>
          <a:r>
            <a:rPr lang="en-US" sz="1600" kern="1200" dirty="0"/>
            <a:t>; dan</a:t>
          </a:r>
        </a:p>
        <a:p>
          <a:pPr marL="171450" lvl="1" indent="-171450" algn="l" defTabSz="711200">
            <a:lnSpc>
              <a:spcPct val="90000"/>
            </a:lnSpc>
            <a:spcBef>
              <a:spcPct val="0"/>
            </a:spcBef>
            <a:spcAft>
              <a:spcPct val="15000"/>
            </a:spcAft>
            <a:buChar char="••"/>
          </a:pPr>
          <a:r>
            <a:rPr lang="en-US" sz="1600" kern="1200" dirty="0"/>
            <a:t>Tenaga </a:t>
          </a:r>
          <a:r>
            <a:rPr lang="en-US" sz="1600" kern="1200" dirty="0" err="1"/>
            <a:t>kerja</a:t>
          </a:r>
          <a:r>
            <a:rPr lang="en-US" sz="1600" kern="1200" dirty="0"/>
            <a:t> </a:t>
          </a:r>
          <a:r>
            <a:rPr lang="en-US" sz="1600" kern="1200" dirty="0" err="1"/>
            <a:t>jasmani</a:t>
          </a:r>
          <a:r>
            <a:rPr lang="en-US" sz="1600" kern="1200" dirty="0"/>
            <a:t>.</a:t>
          </a:r>
        </a:p>
      </dsp:txBody>
      <dsp:txXfrm>
        <a:off x="3266864" y="1146907"/>
        <a:ext cx="2799213" cy="158777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87BDF4-7C06-437C-9CA0-45700BAFECA2}">
      <dsp:nvSpPr>
        <dsp:cNvPr id="0" name=""/>
        <dsp:cNvSpPr/>
      </dsp:nvSpPr>
      <dsp:spPr>
        <a:xfrm>
          <a:off x="1943133" y="2024872"/>
          <a:ext cx="442651" cy="1686932"/>
        </a:xfrm>
        <a:custGeom>
          <a:avLst/>
          <a:gdLst/>
          <a:ahLst/>
          <a:cxnLst/>
          <a:rect l="0" t="0" r="0" b="0"/>
          <a:pathLst>
            <a:path>
              <a:moveTo>
                <a:pt x="0" y="0"/>
              </a:moveTo>
              <a:lnTo>
                <a:pt x="221325" y="0"/>
              </a:lnTo>
              <a:lnTo>
                <a:pt x="221325" y="1686932"/>
              </a:lnTo>
              <a:lnTo>
                <a:pt x="442651" y="1686932"/>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n-ID" sz="600" kern="1200"/>
        </a:p>
      </dsp:txBody>
      <dsp:txXfrm>
        <a:off x="2120857" y="2824737"/>
        <a:ext cx="87202" cy="87202"/>
      </dsp:txXfrm>
    </dsp:sp>
    <dsp:sp modelId="{4D62A948-639F-468A-893C-B9EA4387D81C}">
      <dsp:nvSpPr>
        <dsp:cNvPr id="0" name=""/>
        <dsp:cNvSpPr/>
      </dsp:nvSpPr>
      <dsp:spPr>
        <a:xfrm>
          <a:off x="1943133" y="2024872"/>
          <a:ext cx="442651" cy="843466"/>
        </a:xfrm>
        <a:custGeom>
          <a:avLst/>
          <a:gdLst/>
          <a:ahLst/>
          <a:cxnLst/>
          <a:rect l="0" t="0" r="0" b="0"/>
          <a:pathLst>
            <a:path>
              <a:moveTo>
                <a:pt x="0" y="0"/>
              </a:moveTo>
              <a:lnTo>
                <a:pt x="221325" y="0"/>
              </a:lnTo>
              <a:lnTo>
                <a:pt x="221325" y="843466"/>
              </a:lnTo>
              <a:lnTo>
                <a:pt x="442651" y="843466"/>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ID" sz="500" kern="1200"/>
        </a:p>
      </dsp:txBody>
      <dsp:txXfrm>
        <a:off x="2140644" y="2422791"/>
        <a:ext cx="47628" cy="47628"/>
      </dsp:txXfrm>
    </dsp:sp>
    <dsp:sp modelId="{3AE58E21-4C10-4E9C-9562-8A2D440CF9D2}">
      <dsp:nvSpPr>
        <dsp:cNvPr id="0" name=""/>
        <dsp:cNvSpPr/>
      </dsp:nvSpPr>
      <dsp:spPr>
        <a:xfrm>
          <a:off x="1943133" y="1979152"/>
          <a:ext cx="442651" cy="91440"/>
        </a:xfrm>
        <a:custGeom>
          <a:avLst/>
          <a:gdLst/>
          <a:ahLst/>
          <a:cxnLst/>
          <a:rect l="0" t="0" r="0" b="0"/>
          <a:pathLst>
            <a:path>
              <a:moveTo>
                <a:pt x="0" y="45720"/>
              </a:moveTo>
              <a:lnTo>
                <a:pt x="442651" y="45720"/>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ID" sz="500" kern="1200"/>
        </a:p>
      </dsp:txBody>
      <dsp:txXfrm>
        <a:off x="2153392" y="2013806"/>
        <a:ext cx="22132" cy="22132"/>
      </dsp:txXfrm>
    </dsp:sp>
    <dsp:sp modelId="{B44D4733-B313-4EB6-B137-E12329416252}">
      <dsp:nvSpPr>
        <dsp:cNvPr id="0" name=""/>
        <dsp:cNvSpPr/>
      </dsp:nvSpPr>
      <dsp:spPr>
        <a:xfrm>
          <a:off x="1943133" y="1181406"/>
          <a:ext cx="442651" cy="843466"/>
        </a:xfrm>
        <a:custGeom>
          <a:avLst/>
          <a:gdLst/>
          <a:ahLst/>
          <a:cxnLst/>
          <a:rect l="0" t="0" r="0" b="0"/>
          <a:pathLst>
            <a:path>
              <a:moveTo>
                <a:pt x="0" y="843466"/>
              </a:moveTo>
              <a:lnTo>
                <a:pt x="221325" y="843466"/>
              </a:lnTo>
              <a:lnTo>
                <a:pt x="221325" y="0"/>
              </a:lnTo>
              <a:lnTo>
                <a:pt x="442651" y="0"/>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ID" sz="500" kern="1200"/>
        </a:p>
      </dsp:txBody>
      <dsp:txXfrm>
        <a:off x="2140644" y="1579325"/>
        <a:ext cx="47628" cy="47628"/>
      </dsp:txXfrm>
    </dsp:sp>
    <dsp:sp modelId="{EC5CEAC2-1079-4E8C-8AE7-D5D1D218A790}">
      <dsp:nvSpPr>
        <dsp:cNvPr id="0" name=""/>
        <dsp:cNvSpPr/>
      </dsp:nvSpPr>
      <dsp:spPr>
        <a:xfrm>
          <a:off x="1943133" y="337940"/>
          <a:ext cx="442651" cy="1686932"/>
        </a:xfrm>
        <a:custGeom>
          <a:avLst/>
          <a:gdLst/>
          <a:ahLst/>
          <a:cxnLst/>
          <a:rect l="0" t="0" r="0" b="0"/>
          <a:pathLst>
            <a:path>
              <a:moveTo>
                <a:pt x="0" y="1686932"/>
              </a:moveTo>
              <a:lnTo>
                <a:pt x="221325" y="1686932"/>
              </a:lnTo>
              <a:lnTo>
                <a:pt x="221325" y="0"/>
              </a:lnTo>
              <a:lnTo>
                <a:pt x="442651" y="0"/>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n-ID" sz="600" kern="1200"/>
        </a:p>
      </dsp:txBody>
      <dsp:txXfrm>
        <a:off x="2120857" y="1137805"/>
        <a:ext cx="87202" cy="87202"/>
      </dsp:txXfrm>
    </dsp:sp>
    <dsp:sp modelId="{ECBDCA21-11CC-4E45-B8DD-AA644A68030E}">
      <dsp:nvSpPr>
        <dsp:cNvPr id="0" name=""/>
        <dsp:cNvSpPr/>
      </dsp:nvSpPr>
      <dsp:spPr>
        <a:xfrm rot="16200000">
          <a:off x="-169971" y="1687486"/>
          <a:ext cx="3551436" cy="674772"/>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8415" tIns="18415" rIns="18415" bIns="18415" numCol="1" spcCol="1270" anchor="ctr" anchorCtr="0">
          <a:noAutofit/>
        </a:bodyPr>
        <a:lstStyle/>
        <a:p>
          <a:pPr lvl="0" algn="ctr" defTabSz="1289050">
            <a:lnSpc>
              <a:spcPct val="90000"/>
            </a:lnSpc>
            <a:spcBef>
              <a:spcPct val="0"/>
            </a:spcBef>
            <a:spcAft>
              <a:spcPct val="35000"/>
            </a:spcAft>
          </a:pPr>
          <a:r>
            <a:rPr lang="en-US" sz="2900" kern="1200" dirty="0"/>
            <a:t>Alur </a:t>
          </a:r>
          <a:r>
            <a:rPr lang="en-US" sz="2900" kern="1200" dirty="0" err="1"/>
            <a:t>Kegiatan</a:t>
          </a:r>
          <a:r>
            <a:rPr lang="en-US" sz="2900" kern="1200" dirty="0"/>
            <a:t> </a:t>
          </a:r>
          <a:r>
            <a:rPr lang="en-US" sz="2900" kern="1200" dirty="0" err="1"/>
            <a:t>Distribusi</a:t>
          </a:r>
          <a:r>
            <a:rPr lang="en-US" sz="2900" kern="1200" dirty="0"/>
            <a:t> </a:t>
          </a:r>
          <a:endParaRPr lang="en-ID" sz="2900" kern="1200" dirty="0"/>
        </a:p>
      </dsp:txBody>
      <dsp:txXfrm>
        <a:off x="-169971" y="1687486"/>
        <a:ext cx="3551436" cy="674772"/>
      </dsp:txXfrm>
    </dsp:sp>
    <dsp:sp modelId="{52FB778E-77EF-4A0E-8C76-F0C1DF9B2AA9}">
      <dsp:nvSpPr>
        <dsp:cNvPr id="0" name=""/>
        <dsp:cNvSpPr/>
      </dsp:nvSpPr>
      <dsp:spPr>
        <a:xfrm>
          <a:off x="2385784" y="553"/>
          <a:ext cx="2213255" cy="674772"/>
        </a:xfrm>
        <a:prstGeom prst="rect">
          <a:avLst/>
        </a:prstGeom>
        <a:gradFill rotWithShape="0">
          <a:gsLst>
            <a:gs pos="0">
              <a:schemeClr val="accent2">
                <a:hueOff val="0"/>
                <a:satOff val="0"/>
                <a:lumOff val="0"/>
                <a:alphaOff val="0"/>
                <a:tint val="50000"/>
                <a:satMod val="300000"/>
              </a:schemeClr>
            </a:gs>
            <a:gs pos="35000">
              <a:schemeClr val="accent2">
                <a:hueOff val="0"/>
                <a:satOff val="0"/>
                <a:lumOff val="0"/>
                <a:alphaOff val="0"/>
                <a:tint val="37000"/>
                <a:satMod val="300000"/>
              </a:schemeClr>
            </a:gs>
            <a:gs pos="100000">
              <a:schemeClr val="accent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err="1"/>
            <a:t>Pembelian</a:t>
          </a:r>
          <a:endParaRPr lang="en-ID" sz="1800" kern="1200" dirty="0"/>
        </a:p>
      </dsp:txBody>
      <dsp:txXfrm>
        <a:off x="2385784" y="553"/>
        <a:ext cx="2213255" cy="674772"/>
      </dsp:txXfrm>
    </dsp:sp>
    <dsp:sp modelId="{A5B6D4D2-83F8-43FB-A2C6-7B1B802D6C94}">
      <dsp:nvSpPr>
        <dsp:cNvPr id="0" name=""/>
        <dsp:cNvSpPr/>
      </dsp:nvSpPr>
      <dsp:spPr>
        <a:xfrm>
          <a:off x="2385784" y="844019"/>
          <a:ext cx="2213255" cy="674772"/>
        </a:xfrm>
        <a:prstGeom prst="rect">
          <a:avLst/>
        </a:prstGeom>
        <a:gradFill rotWithShape="0">
          <a:gsLst>
            <a:gs pos="0">
              <a:schemeClr val="accent2">
                <a:hueOff val="0"/>
                <a:satOff val="0"/>
                <a:lumOff val="0"/>
                <a:alphaOff val="0"/>
                <a:tint val="50000"/>
                <a:satMod val="300000"/>
              </a:schemeClr>
            </a:gs>
            <a:gs pos="35000">
              <a:schemeClr val="accent2">
                <a:hueOff val="0"/>
                <a:satOff val="0"/>
                <a:lumOff val="0"/>
                <a:alphaOff val="0"/>
                <a:tint val="37000"/>
                <a:satMod val="300000"/>
              </a:schemeClr>
            </a:gs>
            <a:gs pos="100000">
              <a:schemeClr val="accent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err="1"/>
            <a:t>Pemilihan</a:t>
          </a:r>
          <a:r>
            <a:rPr lang="en-US" sz="1800" kern="1200" dirty="0"/>
            <a:t> dan </a:t>
          </a:r>
          <a:r>
            <a:rPr lang="en-US" sz="1800" kern="1200" dirty="0" err="1"/>
            <a:t>Pengelompokan</a:t>
          </a:r>
          <a:r>
            <a:rPr lang="en-US" sz="1800" kern="1200" dirty="0"/>
            <a:t> </a:t>
          </a:r>
          <a:r>
            <a:rPr lang="en-US" sz="1800" kern="1200" dirty="0" err="1"/>
            <a:t>barang</a:t>
          </a:r>
          <a:r>
            <a:rPr lang="en-US" sz="1800" kern="1200" dirty="0"/>
            <a:t> </a:t>
          </a:r>
          <a:endParaRPr lang="en-ID" sz="1800" kern="1200" dirty="0"/>
        </a:p>
      </dsp:txBody>
      <dsp:txXfrm>
        <a:off x="2385784" y="844019"/>
        <a:ext cx="2213255" cy="674772"/>
      </dsp:txXfrm>
    </dsp:sp>
    <dsp:sp modelId="{FE553548-67F4-46FA-BBEE-970472A3F012}">
      <dsp:nvSpPr>
        <dsp:cNvPr id="0" name=""/>
        <dsp:cNvSpPr/>
      </dsp:nvSpPr>
      <dsp:spPr>
        <a:xfrm>
          <a:off x="2385784" y="1687486"/>
          <a:ext cx="2213255" cy="674772"/>
        </a:xfrm>
        <a:prstGeom prst="rect">
          <a:avLst/>
        </a:prstGeom>
        <a:gradFill rotWithShape="0">
          <a:gsLst>
            <a:gs pos="0">
              <a:schemeClr val="accent2">
                <a:hueOff val="0"/>
                <a:satOff val="0"/>
                <a:lumOff val="0"/>
                <a:alphaOff val="0"/>
                <a:tint val="50000"/>
                <a:satMod val="300000"/>
              </a:schemeClr>
            </a:gs>
            <a:gs pos="35000">
              <a:schemeClr val="accent2">
                <a:hueOff val="0"/>
                <a:satOff val="0"/>
                <a:lumOff val="0"/>
                <a:alphaOff val="0"/>
                <a:tint val="37000"/>
                <a:satMod val="300000"/>
              </a:schemeClr>
            </a:gs>
            <a:gs pos="100000">
              <a:schemeClr val="accent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err="1"/>
            <a:t>Pembungkusan</a:t>
          </a:r>
          <a:r>
            <a:rPr lang="en-US" sz="1800" kern="1200" dirty="0"/>
            <a:t> dan </a:t>
          </a:r>
          <a:r>
            <a:rPr lang="en-US" sz="1800" kern="1200" dirty="0" err="1"/>
            <a:t>pengepakkan</a:t>
          </a:r>
          <a:endParaRPr lang="en-ID" sz="1800" kern="1200" dirty="0"/>
        </a:p>
      </dsp:txBody>
      <dsp:txXfrm>
        <a:off x="2385784" y="1687486"/>
        <a:ext cx="2213255" cy="674772"/>
      </dsp:txXfrm>
    </dsp:sp>
    <dsp:sp modelId="{B40042F5-F22D-4E2C-8AAB-73D2FB363370}">
      <dsp:nvSpPr>
        <dsp:cNvPr id="0" name=""/>
        <dsp:cNvSpPr/>
      </dsp:nvSpPr>
      <dsp:spPr>
        <a:xfrm>
          <a:off x="2385784" y="2530952"/>
          <a:ext cx="2213255" cy="674772"/>
        </a:xfrm>
        <a:prstGeom prst="rect">
          <a:avLst/>
        </a:prstGeom>
        <a:gradFill rotWithShape="0">
          <a:gsLst>
            <a:gs pos="0">
              <a:schemeClr val="accent2">
                <a:hueOff val="0"/>
                <a:satOff val="0"/>
                <a:lumOff val="0"/>
                <a:alphaOff val="0"/>
                <a:tint val="50000"/>
                <a:satMod val="300000"/>
              </a:schemeClr>
            </a:gs>
            <a:gs pos="35000">
              <a:schemeClr val="accent2">
                <a:hueOff val="0"/>
                <a:satOff val="0"/>
                <a:lumOff val="0"/>
                <a:alphaOff val="0"/>
                <a:tint val="37000"/>
                <a:satMod val="300000"/>
              </a:schemeClr>
            </a:gs>
            <a:gs pos="100000">
              <a:schemeClr val="accent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err="1"/>
            <a:t>Penggudangan</a:t>
          </a:r>
          <a:endParaRPr lang="en-US" sz="1800" kern="1200" dirty="0"/>
        </a:p>
      </dsp:txBody>
      <dsp:txXfrm>
        <a:off x="2385784" y="2530952"/>
        <a:ext cx="2213255" cy="674772"/>
      </dsp:txXfrm>
    </dsp:sp>
    <dsp:sp modelId="{BA9102A7-B639-48B0-83A6-F2D5C69421CB}">
      <dsp:nvSpPr>
        <dsp:cNvPr id="0" name=""/>
        <dsp:cNvSpPr/>
      </dsp:nvSpPr>
      <dsp:spPr>
        <a:xfrm>
          <a:off x="2385784" y="3374418"/>
          <a:ext cx="2213255" cy="674772"/>
        </a:xfrm>
        <a:prstGeom prst="rect">
          <a:avLst/>
        </a:prstGeom>
        <a:gradFill rotWithShape="0">
          <a:gsLst>
            <a:gs pos="0">
              <a:schemeClr val="accent2">
                <a:hueOff val="0"/>
                <a:satOff val="0"/>
                <a:lumOff val="0"/>
                <a:alphaOff val="0"/>
                <a:tint val="50000"/>
                <a:satMod val="300000"/>
              </a:schemeClr>
            </a:gs>
            <a:gs pos="35000">
              <a:schemeClr val="accent2">
                <a:hueOff val="0"/>
                <a:satOff val="0"/>
                <a:lumOff val="0"/>
                <a:alphaOff val="0"/>
                <a:tint val="37000"/>
                <a:satMod val="300000"/>
              </a:schemeClr>
            </a:gs>
            <a:gs pos="100000">
              <a:schemeClr val="accent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err="1"/>
            <a:t>Pengangkatan</a:t>
          </a:r>
          <a:r>
            <a:rPr lang="en-US" sz="1800" kern="1200" dirty="0"/>
            <a:t> dan </a:t>
          </a:r>
          <a:r>
            <a:rPr lang="en-US" sz="1800" kern="1200" dirty="0" err="1"/>
            <a:t>pengangkutan</a:t>
          </a:r>
          <a:r>
            <a:rPr lang="en-US" sz="1800" kern="1200" dirty="0"/>
            <a:t> </a:t>
          </a:r>
          <a:endParaRPr lang="en-ID" sz="1800" kern="1200" dirty="0"/>
        </a:p>
      </dsp:txBody>
      <dsp:txXfrm>
        <a:off x="2385784" y="3374418"/>
        <a:ext cx="2213255" cy="67477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CCB34EB-F290-4DFA-826D-42867DC047D4}">
      <dsp:nvSpPr>
        <dsp:cNvPr id="0" name=""/>
        <dsp:cNvSpPr/>
      </dsp:nvSpPr>
      <dsp:spPr>
        <a:xfrm rot="5400000">
          <a:off x="5766807" y="-2563819"/>
          <a:ext cx="384065" cy="5608320"/>
        </a:xfrm>
        <a:prstGeom prst="round2SameRect">
          <a:avLst/>
        </a:prstGeom>
        <a:solidFill>
          <a:schemeClr val="accent4">
            <a:tint val="40000"/>
            <a:alpha val="90000"/>
            <a:hueOff val="0"/>
            <a:satOff val="0"/>
            <a:lumOff val="0"/>
            <a:alphaOff val="0"/>
          </a:schemeClr>
        </a:solidFill>
        <a:ln w="25400" cap="flat" cmpd="sng" algn="ctr">
          <a:solidFill>
            <a:schemeClr val="accent4">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en-US" sz="1600" b="1" kern="1200" dirty="0" err="1"/>
            <a:t>Perantara</a:t>
          </a:r>
          <a:r>
            <a:rPr lang="en-US" sz="1600" b="1" kern="1200" dirty="0"/>
            <a:t> yang </a:t>
          </a:r>
          <a:r>
            <a:rPr lang="en-US" sz="1600" b="1" kern="1200" dirty="0" err="1"/>
            <a:t>melakukan</a:t>
          </a:r>
          <a:r>
            <a:rPr lang="en-US" sz="1600" b="1" kern="1200" dirty="0"/>
            <a:t> </a:t>
          </a:r>
          <a:r>
            <a:rPr lang="en-US" sz="1600" b="1" kern="1200" dirty="0" err="1"/>
            <a:t>pembelian</a:t>
          </a:r>
          <a:r>
            <a:rPr lang="en-US" sz="1600" b="1" kern="1200" dirty="0"/>
            <a:t> dan </a:t>
          </a:r>
          <a:r>
            <a:rPr lang="en-US" sz="1600" b="1" kern="1200" dirty="0" err="1"/>
            <a:t>penjualan</a:t>
          </a:r>
          <a:r>
            <a:rPr lang="en-US" sz="1600" b="1" kern="1200" dirty="0"/>
            <a:t> </a:t>
          </a:r>
          <a:r>
            <a:rPr lang="en-US" sz="1600" b="1" kern="1200" dirty="0" err="1"/>
            <a:t>dengan</a:t>
          </a:r>
          <a:r>
            <a:rPr lang="en-US" sz="1600" b="1" kern="1200" dirty="0"/>
            <a:t> </a:t>
          </a:r>
          <a:r>
            <a:rPr lang="en-US" sz="1600" b="1" kern="1200" dirty="0" err="1"/>
            <a:t>perjanjian</a:t>
          </a:r>
          <a:r>
            <a:rPr lang="en-US" sz="1600" b="1" kern="1200" dirty="0"/>
            <a:t>.</a:t>
          </a:r>
        </a:p>
      </dsp:txBody>
      <dsp:txXfrm rot="-5400000">
        <a:off x="3154680" y="67057"/>
        <a:ext cx="5589571" cy="346567"/>
      </dsp:txXfrm>
    </dsp:sp>
    <dsp:sp modelId="{B94BAE6D-F9E3-4A40-9B04-2915BD71819C}">
      <dsp:nvSpPr>
        <dsp:cNvPr id="0" name=""/>
        <dsp:cNvSpPr/>
      </dsp:nvSpPr>
      <dsp:spPr>
        <a:xfrm>
          <a:off x="0" y="299"/>
          <a:ext cx="3154680" cy="480082"/>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en-US" sz="1600" b="1" kern="1200" dirty="0" err="1"/>
            <a:t>Agen</a:t>
          </a:r>
          <a:endParaRPr lang="en-US" sz="1600" b="1" kern="1200" dirty="0"/>
        </a:p>
      </dsp:txBody>
      <dsp:txXfrm>
        <a:off x="23436" y="23735"/>
        <a:ext cx="3107808" cy="433210"/>
      </dsp:txXfrm>
    </dsp:sp>
    <dsp:sp modelId="{32FC9150-4E13-4F8C-96F4-CC7173EF47BA}">
      <dsp:nvSpPr>
        <dsp:cNvPr id="0" name=""/>
        <dsp:cNvSpPr/>
      </dsp:nvSpPr>
      <dsp:spPr>
        <a:xfrm rot="5400000">
          <a:off x="5766807" y="-2019697"/>
          <a:ext cx="384065" cy="5608320"/>
        </a:xfrm>
        <a:prstGeom prst="round2SameRect">
          <a:avLst/>
        </a:prstGeom>
        <a:solidFill>
          <a:schemeClr val="accent4">
            <a:tint val="40000"/>
            <a:alpha val="90000"/>
            <a:hueOff val="-657618"/>
            <a:satOff val="3693"/>
            <a:lumOff val="235"/>
            <a:alphaOff val="0"/>
          </a:schemeClr>
        </a:solidFill>
        <a:ln w="25400" cap="flat" cmpd="sng" algn="ctr">
          <a:solidFill>
            <a:schemeClr val="accent4">
              <a:tint val="40000"/>
              <a:alpha val="90000"/>
              <a:hueOff val="-657618"/>
              <a:satOff val="3693"/>
              <a:lumOff val="23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en-US" sz="1600" b="1" kern="1200" dirty="0"/>
            <a:t> </a:t>
          </a:r>
          <a:r>
            <a:rPr lang="en-US" sz="1600" b="1" kern="1200" dirty="0" err="1"/>
            <a:t>Perantara</a:t>
          </a:r>
          <a:r>
            <a:rPr lang="en-US" sz="1600" b="1" kern="1200" dirty="0"/>
            <a:t> yang </a:t>
          </a:r>
          <a:r>
            <a:rPr lang="en-US" sz="1600" b="1" kern="1200" dirty="0" err="1"/>
            <a:t>menjual</a:t>
          </a:r>
          <a:r>
            <a:rPr lang="en-US" sz="1600" b="1" kern="1200" dirty="0"/>
            <a:t> </a:t>
          </a:r>
          <a:r>
            <a:rPr lang="en-US" sz="1600" b="1" kern="1200" dirty="0" err="1"/>
            <a:t>atau</a:t>
          </a:r>
          <a:r>
            <a:rPr lang="en-US" sz="1600" b="1" kern="1200" dirty="0"/>
            <a:t> </a:t>
          </a:r>
          <a:r>
            <a:rPr lang="en-US" sz="1600" b="1" kern="1200" dirty="0" err="1"/>
            <a:t>membeli</a:t>
          </a:r>
          <a:r>
            <a:rPr lang="en-US" sz="1600" b="1" kern="1200" dirty="0"/>
            <a:t> </a:t>
          </a:r>
          <a:r>
            <a:rPr lang="sv-SE" sz="1600" b="1" kern="1200" dirty="0"/>
            <a:t>barang atas nama orang lain.</a:t>
          </a:r>
          <a:endParaRPr lang="en-US" sz="1600" b="1" kern="1200" dirty="0"/>
        </a:p>
      </dsp:txBody>
      <dsp:txXfrm rot="-5400000">
        <a:off x="3154680" y="611179"/>
        <a:ext cx="5589571" cy="346567"/>
      </dsp:txXfrm>
    </dsp:sp>
    <dsp:sp modelId="{C694B9F4-1776-4B71-BEF8-AD891A003CD9}">
      <dsp:nvSpPr>
        <dsp:cNvPr id="0" name=""/>
        <dsp:cNvSpPr/>
      </dsp:nvSpPr>
      <dsp:spPr>
        <a:xfrm>
          <a:off x="0" y="504386"/>
          <a:ext cx="3154680" cy="480082"/>
        </a:xfrm>
        <a:prstGeom prst="roundRect">
          <a:avLst/>
        </a:prstGeom>
        <a:solidFill>
          <a:schemeClr val="accent4">
            <a:hueOff val="-744128"/>
            <a:satOff val="4483"/>
            <a:lumOff val="35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en-US" sz="1600" b="1" kern="1200" dirty="0" err="1"/>
            <a:t>Makelar</a:t>
          </a:r>
          <a:endParaRPr lang="en-US" sz="1600" b="1" kern="1200" dirty="0"/>
        </a:p>
      </dsp:txBody>
      <dsp:txXfrm>
        <a:off x="23436" y="527822"/>
        <a:ext cx="3107808" cy="433210"/>
      </dsp:txXfrm>
    </dsp:sp>
    <dsp:sp modelId="{D35B82CC-6577-46CD-B6E4-281B401A048D}">
      <dsp:nvSpPr>
        <dsp:cNvPr id="0" name=""/>
        <dsp:cNvSpPr/>
      </dsp:nvSpPr>
      <dsp:spPr>
        <a:xfrm rot="5400000">
          <a:off x="5766807" y="-1555646"/>
          <a:ext cx="384065" cy="5608320"/>
        </a:xfrm>
        <a:prstGeom prst="round2SameRect">
          <a:avLst/>
        </a:prstGeom>
        <a:solidFill>
          <a:schemeClr val="accent4">
            <a:tint val="40000"/>
            <a:alpha val="90000"/>
            <a:hueOff val="-1315237"/>
            <a:satOff val="7386"/>
            <a:lumOff val="469"/>
            <a:alphaOff val="0"/>
          </a:schemeClr>
        </a:solidFill>
        <a:ln w="25400" cap="flat" cmpd="sng" algn="ctr">
          <a:solidFill>
            <a:schemeClr val="accent4">
              <a:tint val="40000"/>
              <a:alpha val="90000"/>
              <a:hueOff val="-1315237"/>
              <a:satOff val="7386"/>
              <a:lumOff val="469"/>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en-US" sz="1600" b="1" kern="1200" dirty="0" err="1"/>
            <a:t>Perantara</a:t>
          </a:r>
          <a:r>
            <a:rPr lang="en-US" sz="1600" b="1" kern="1200" dirty="0"/>
            <a:t> </a:t>
          </a:r>
          <a:r>
            <a:rPr lang="en-US" sz="1600" b="1" kern="1200" dirty="0" err="1"/>
            <a:t>pemasaran</a:t>
          </a:r>
          <a:r>
            <a:rPr lang="en-US" sz="1600" b="1" kern="1200" dirty="0"/>
            <a:t> </a:t>
          </a:r>
          <a:r>
            <a:rPr lang="en-US" sz="1600" b="1" kern="1200" dirty="0" err="1"/>
            <a:t>seperti</a:t>
          </a:r>
          <a:r>
            <a:rPr lang="en-US" sz="1600" b="1" kern="1200" dirty="0"/>
            <a:t> </a:t>
          </a:r>
          <a:r>
            <a:rPr lang="en-US" sz="1600" b="1" kern="1200" dirty="0" err="1"/>
            <a:t>makelar</a:t>
          </a:r>
          <a:r>
            <a:rPr lang="en-US" sz="1600" b="1" kern="1200" dirty="0"/>
            <a:t> yang </a:t>
          </a:r>
          <a:r>
            <a:rPr lang="en-US" sz="1600" b="1" kern="1200" dirty="0" err="1"/>
            <a:t>menguasai</a:t>
          </a:r>
          <a:r>
            <a:rPr lang="en-US" sz="1600" b="1" kern="1200" dirty="0"/>
            <a:t> </a:t>
          </a:r>
          <a:r>
            <a:rPr lang="en-US" sz="1600" b="1" kern="1200" dirty="0" err="1"/>
            <a:t>atau</a:t>
          </a:r>
          <a:r>
            <a:rPr lang="en-US" sz="1600" b="1" kern="1200" dirty="0"/>
            <a:t> </a:t>
          </a:r>
          <a:r>
            <a:rPr lang="en-US" sz="1600" b="1" kern="1200" dirty="0" err="1"/>
            <a:t>memiliki</a:t>
          </a:r>
          <a:r>
            <a:rPr lang="en-US" sz="1600" b="1" kern="1200" dirty="0"/>
            <a:t> </a:t>
          </a:r>
          <a:r>
            <a:rPr lang="en-US" sz="1600" b="1" kern="1200" dirty="0" err="1"/>
            <a:t>barangnya</a:t>
          </a:r>
          <a:r>
            <a:rPr lang="en-US" sz="1600" b="1" kern="1200" dirty="0"/>
            <a:t>.</a:t>
          </a:r>
        </a:p>
      </dsp:txBody>
      <dsp:txXfrm rot="-5400000">
        <a:off x="3154680" y="1075230"/>
        <a:ext cx="5589571" cy="346567"/>
      </dsp:txXfrm>
    </dsp:sp>
    <dsp:sp modelId="{7EEDA620-7929-4638-87FE-1A284BFDB241}">
      <dsp:nvSpPr>
        <dsp:cNvPr id="0" name=""/>
        <dsp:cNvSpPr/>
      </dsp:nvSpPr>
      <dsp:spPr>
        <a:xfrm>
          <a:off x="0" y="1008472"/>
          <a:ext cx="3154680" cy="480082"/>
        </a:xfrm>
        <a:prstGeom prst="roundRect">
          <a:avLst/>
        </a:prstGeom>
        <a:solidFill>
          <a:schemeClr val="accent4">
            <a:hueOff val="-1488257"/>
            <a:satOff val="8966"/>
            <a:lumOff val="71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en-US" sz="1600" b="1" kern="1200" dirty="0" err="1"/>
            <a:t>Komisioner</a:t>
          </a:r>
          <a:endParaRPr lang="en-US" sz="1600" b="1" kern="1200" dirty="0"/>
        </a:p>
      </dsp:txBody>
      <dsp:txXfrm>
        <a:off x="23436" y="1031908"/>
        <a:ext cx="3107808" cy="433210"/>
      </dsp:txXfrm>
    </dsp:sp>
    <dsp:sp modelId="{342E83C1-43D9-413D-A5E5-2A40E1639C59}">
      <dsp:nvSpPr>
        <dsp:cNvPr id="0" name=""/>
        <dsp:cNvSpPr/>
      </dsp:nvSpPr>
      <dsp:spPr>
        <a:xfrm rot="5400000">
          <a:off x="5766807" y="-1051559"/>
          <a:ext cx="384065" cy="5608320"/>
        </a:xfrm>
        <a:prstGeom prst="round2SameRect">
          <a:avLst/>
        </a:prstGeom>
        <a:solidFill>
          <a:schemeClr val="accent4">
            <a:tint val="40000"/>
            <a:alpha val="90000"/>
            <a:hueOff val="-1972855"/>
            <a:satOff val="11079"/>
            <a:lumOff val="704"/>
            <a:alphaOff val="0"/>
          </a:schemeClr>
        </a:solidFill>
        <a:ln w="25400" cap="flat" cmpd="sng" algn="ctr">
          <a:solidFill>
            <a:schemeClr val="accent4">
              <a:tint val="40000"/>
              <a:alpha val="90000"/>
              <a:hueOff val="-1972855"/>
              <a:satOff val="11079"/>
              <a:lumOff val="704"/>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fi-FI" sz="1600" b="1" kern="1200" dirty="0"/>
            <a:t>Badan atau perusahaan yang membeli </a:t>
          </a:r>
          <a:r>
            <a:rPr lang="en-US" sz="1600" b="1" kern="1200" dirty="0" err="1"/>
            <a:t>barang-barang</a:t>
          </a:r>
          <a:r>
            <a:rPr lang="en-US" sz="1600" b="1" kern="1200" dirty="0"/>
            <a:t> </a:t>
          </a:r>
          <a:r>
            <a:rPr lang="en-US" sz="1600" b="1" kern="1200" dirty="0" err="1"/>
            <a:t>dari</a:t>
          </a:r>
          <a:r>
            <a:rPr lang="en-US" sz="1600" b="1" kern="1200" dirty="0"/>
            <a:t> </a:t>
          </a:r>
          <a:r>
            <a:rPr lang="en-US" sz="1600" b="1" kern="1200" dirty="0" err="1"/>
            <a:t>luar</a:t>
          </a:r>
          <a:r>
            <a:rPr lang="en-US" sz="1600" b="1" kern="1200" dirty="0"/>
            <a:t> negeri </a:t>
          </a:r>
          <a:r>
            <a:rPr lang="en-US" sz="1600" b="1" kern="1200" dirty="0" err="1"/>
            <a:t>untuk</a:t>
          </a:r>
          <a:r>
            <a:rPr lang="en-US" sz="1600" b="1" kern="1200" dirty="0"/>
            <a:t> </a:t>
          </a:r>
          <a:r>
            <a:rPr lang="en-US" sz="1600" b="1" kern="1200" dirty="0" err="1"/>
            <a:t>dijual</a:t>
          </a:r>
          <a:r>
            <a:rPr lang="en-US" sz="1600" b="1" kern="1200" dirty="0"/>
            <a:t> di </a:t>
          </a:r>
          <a:r>
            <a:rPr lang="en-US" sz="1600" b="1" kern="1200" dirty="0" err="1"/>
            <a:t>dalam</a:t>
          </a:r>
          <a:r>
            <a:rPr lang="en-US" sz="1600" b="1" kern="1200" dirty="0"/>
            <a:t> negeri.</a:t>
          </a:r>
        </a:p>
      </dsp:txBody>
      <dsp:txXfrm rot="-5400000">
        <a:off x="3154680" y="1579317"/>
        <a:ext cx="5589571" cy="346567"/>
      </dsp:txXfrm>
    </dsp:sp>
    <dsp:sp modelId="{C8C43A33-F3B0-493B-BD71-0A89C94B4DCE}">
      <dsp:nvSpPr>
        <dsp:cNvPr id="0" name=""/>
        <dsp:cNvSpPr/>
      </dsp:nvSpPr>
      <dsp:spPr>
        <a:xfrm>
          <a:off x="0" y="1516937"/>
          <a:ext cx="3154680" cy="480082"/>
        </a:xfrm>
        <a:prstGeom prst="roundRect">
          <a:avLst/>
        </a:prstGeom>
        <a:solidFill>
          <a:schemeClr val="accent4">
            <a:hueOff val="-2232385"/>
            <a:satOff val="13449"/>
            <a:lumOff val="107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en-US" sz="1600" b="1" kern="1200" dirty="0" err="1"/>
            <a:t>Importir</a:t>
          </a:r>
          <a:endParaRPr lang="en-US" sz="1600" b="1" kern="1200" dirty="0"/>
        </a:p>
      </dsp:txBody>
      <dsp:txXfrm>
        <a:off x="23436" y="1540373"/>
        <a:ext cx="3107808" cy="433210"/>
      </dsp:txXfrm>
    </dsp:sp>
    <dsp:sp modelId="{FE21A7B5-E0E3-4649-93AE-A271C425AFA1}">
      <dsp:nvSpPr>
        <dsp:cNvPr id="0" name=""/>
        <dsp:cNvSpPr/>
      </dsp:nvSpPr>
      <dsp:spPr>
        <a:xfrm rot="5400000">
          <a:off x="5766807" y="-547472"/>
          <a:ext cx="384065" cy="5608320"/>
        </a:xfrm>
        <a:prstGeom prst="round2SameRect">
          <a:avLst/>
        </a:prstGeom>
        <a:solidFill>
          <a:schemeClr val="accent4">
            <a:tint val="40000"/>
            <a:alpha val="90000"/>
            <a:hueOff val="-2630473"/>
            <a:satOff val="14771"/>
            <a:lumOff val="939"/>
            <a:alphaOff val="0"/>
          </a:schemeClr>
        </a:solidFill>
        <a:ln w="25400" cap="flat" cmpd="sng" algn="ctr">
          <a:solidFill>
            <a:schemeClr val="accent4">
              <a:tint val="40000"/>
              <a:alpha val="90000"/>
              <a:hueOff val="-2630473"/>
              <a:satOff val="14771"/>
              <a:lumOff val="939"/>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en-US" sz="1600" b="1" kern="1200" dirty="0"/>
            <a:t>Badan </a:t>
          </a:r>
          <a:r>
            <a:rPr lang="en-US" sz="1600" b="1" kern="1200" dirty="0" err="1"/>
            <a:t>atau</a:t>
          </a:r>
          <a:r>
            <a:rPr lang="en-US" sz="1600" b="1" kern="1200" dirty="0"/>
            <a:t> </a:t>
          </a:r>
          <a:r>
            <a:rPr lang="en-US" sz="1600" b="1" kern="1200" dirty="0" err="1"/>
            <a:t>perusahaan</a:t>
          </a:r>
          <a:r>
            <a:rPr lang="en-US" sz="1600" b="1" kern="1200" dirty="0"/>
            <a:t> yang </a:t>
          </a:r>
          <a:r>
            <a:rPr lang="sv-SE" sz="1600" b="1" kern="1200" dirty="0"/>
            <a:t>menjual barang-barang yang dihasilkan oleh produsen </a:t>
          </a:r>
          <a:r>
            <a:rPr lang="en-US" sz="1600" b="1" kern="1200" dirty="0" err="1"/>
            <a:t>dalam</a:t>
          </a:r>
          <a:r>
            <a:rPr lang="en-US" sz="1600" b="1" kern="1200" dirty="0"/>
            <a:t> negeri </a:t>
          </a:r>
          <a:r>
            <a:rPr lang="en-US" sz="1600" b="1" kern="1200" dirty="0" err="1"/>
            <a:t>ke</a:t>
          </a:r>
          <a:r>
            <a:rPr lang="en-US" sz="1600" b="1" kern="1200" dirty="0"/>
            <a:t> </a:t>
          </a:r>
          <a:r>
            <a:rPr lang="en-US" sz="1600" b="1" kern="1200" dirty="0" err="1"/>
            <a:t>luar</a:t>
          </a:r>
          <a:r>
            <a:rPr lang="en-US" sz="1600" b="1" kern="1200" dirty="0"/>
            <a:t> negeri.</a:t>
          </a:r>
        </a:p>
      </dsp:txBody>
      <dsp:txXfrm rot="-5400000">
        <a:off x="3154680" y="2083404"/>
        <a:ext cx="5589571" cy="346567"/>
      </dsp:txXfrm>
    </dsp:sp>
    <dsp:sp modelId="{B3EDD29E-61B6-40B9-B6A5-CC5AF1118C87}">
      <dsp:nvSpPr>
        <dsp:cNvPr id="0" name=""/>
        <dsp:cNvSpPr/>
      </dsp:nvSpPr>
      <dsp:spPr>
        <a:xfrm>
          <a:off x="0" y="2016645"/>
          <a:ext cx="3154680" cy="480082"/>
        </a:xfrm>
        <a:prstGeom prst="roundRect">
          <a:avLst/>
        </a:prstGeom>
        <a:solidFill>
          <a:schemeClr val="accent4">
            <a:hueOff val="-2976513"/>
            <a:satOff val="17933"/>
            <a:lumOff val="143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en-US" sz="1600" b="1" kern="1200" dirty="0" err="1"/>
            <a:t>Ekspostir</a:t>
          </a:r>
          <a:endParaRPr lang="en-US" sz="1600" b="1" kern="1200" dirty="0"/>
        </a:p>
      </dsp:txBody>
      <dsp:txXfrm>
        <a:off x="23436" y="2040081"/>
        <a:ext cx="3107808" cy="433210"/>
      </dsp:txXfrm>
    </dsp:sp>
    <dsp:sp modelId="{3D145310-816F-4311-80DC-BAB308A5D253}">
      <dsp:nvSpPr>
        <dsp:cNvPr id="0" name=""/>
        <dsp:cNvSpPr/>
      </dsp:nvSpPr>
      <dsp:spPr>
        <a:xfrm rot="5400000">
          <a:off x="5766807" y="-43386"/>
          <a:ext cx="384065" cy="5608320"/>
        </a:xfrm>
        <a:prstGeom prst="round2SameRect">
          <a:avLst/>
        </a:prstGeom>
        <a:solidFill>
          <a:schemeClr val="accent4">
            <a:tint val="40000"/>
            <a:alpha val="90000"/>
            <a:hueOff val="-3288091"/>
            <a:satOff val="18464"/>
            <a:lumOff val="1173"/>
            <a:alphaOff val="0"/>
          </a:schemeClr>
        </a:solidFill>
        <a:ln w="25400" cap="flat" cmpd="sng" algn="ctr">
          <a:solidFill>
            <a:schemeClr val="accent4">
              <a:tint val="40000"/>
              <a:alpha val="90000"/>
              <a:hueOff val="-3288091"/>
              <a:satOff val="18464"/>
              <a:lumOff val="1173"/>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en-US" sz="1600" b="1" kern="1200" dirty="0" err="1"/>
            <a:t>Pedagang</a:t>
          </a:r>
          <a:r>
            <a:rPr lang="en-US" sz="1600" b="1" kern="1200" dirty="0"/>
            <a:t> yang </a:t>
          </a:r>
          <a:r>
            <a:rPr lang="en-US" sz="1600" b="1" kern="1200" dirty="0" err="1"/>
            <a:t>membeli</a:t>
          </a:r>
          <a:r>
            <a:rPr lang="en-US" sz="1600" b="1" kern="1200" dirty="0"/>
            <a:t> dan </a:t>
          </a:r>
          <a:r>
            <a:rPr lang="en-US" sz="1600" b="1" kern="1200" dirty="0" err="1"/>
            <a:t>menjual</a:t>
          </a:r>
          <a:r>
            <a:rPr lang="en-US" sz="1600" b="1" kern="1200" dirty="0"/>
            <a:t> </a:t>
          </a:r>
          <a:r>
            <a:rPr lang="en-US" sz="1600" b="1" kern="1200" dirty="0" err="1"/>
            <a:t>barang</a:t>
          </a:r>
          <a:r>
            <a:rPr lang="en-US" sz="1600" b="1" kern="1200" dirty="0"/>
            <a:t> </a:t>
          </a:r>
          <a:r>
            <a:rPr lang="en-US" sz="1600" b="1" kern="1200" dirty="0" err="1"/>
            <a:t>dalam</a:t>
          </a:r>
          <a:r>
            <a:rPr lang="en-US" sz="1600" b="1" kern="1200" dirty="0"/>
            <a:t> </a:t>
          </a:r>
          <a:r>
            <a:rPr lang="en-US" sz="1600" b="1" kern="1200" dirty="0" err="1"/>
            <a:t>jumlah</a:t>
          </a:r>
          <a:r>
            <a:rPr lang="en-US" sz="1600" b="1" kern="1200" dirty="0"/>
            <a:t> </a:t>
          </a:r>
          <a:r>
            <a:rPr lang="en-US" sz="1600" b="1" kern="1200" dirty="0" err="1"/>
            <a:t>besar</a:t>
          </a:r>
          <a:r>
            <a:rPr lang="en-US" sz="1600" b="1" kern="1200" dirty="0"/>
            <a:t>.</a:t>
          </a:r>
        </a:p>
      </dsp:txBody>
      <dsp:txXfrm rot="-5400000">
        <a:off x="3154680" y="2587490"/>
        <a:ext cx="5589571" cy="346567"/>
      </dsp:txXfrm>
    </dsp:sp>
    <dsp:sp modelId="{1B0BB6B3-DA90-4234-A07D-12749BF6FEA2}">
      <dsp:nvSpPr>
        <dsp:cNvPr id="0" name=""/>
        <dsp:cNvSpPr/>
      </dsp:nvSpPr>
      <dsp:spPr>
        <a:xfrm>
          <a:off x="0" y="2520732"/>
          <a:ext cx="3154680" cy="480082"/>
        </a:xfrm>
        <a:prstGeom prst="roundRect">
          <a:avLst/>
        </a:prstGeom>
        <a:solidFill>
          <a:schemeClr val="accent4">
            <a:hueOff val="-3720641"/>
            <a:satOff val="22416"/>
            <a:lumOff val="179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en-US" sz="1600" b="1" kern="1200" dirty="0" err="1"/>
            <a:t>Pedagang</a:t>
          </a:r>
          <a:r>
            <a:rPr lang="en-US" sz="1600" b="1" kern="1200" dirty="0"/>
            <a:t> </a:t>
          </a:r>
          <a:r>
            <a:rPr lang="en-US" sz="1600" b="1" kern="1200" dirty="0" err="1"/>
            <a:t>Besar</a:t>
          </a:r>
          <a:endParaRPr lang="en-US" sz="1600" b="1" kern="1200" dirty="0"/>
        </a:p>
      </dsp:txBody>
      <dsp:txXfrm>
        <a:off x="23436" y="2544168"/>
        <a:ext cx="3107808" cy="433210"/>
      </dsp:txXfrm>
    </dsp:sp>
    <dsp:sp modelId="{A68FF263-5739-4D54-885D-3B1B2A92029D}">
      <dsp:nvSpPr>
        <dsp:cNvPr id="0" name=""/>
        <dsp:cNvSpPr/>
      </dsp:nvSpPr>
      <dsp:spPr>
        <a:xfrm rot="5400000">
          <a:off x="5766807" y="460700"/>
          <a:ext cx="384065" cy="5608320"/>
        </a:xfrm>
        <a:prstGeom prst="round2SameRect">
          <a:avLst/>
        </a:prstGeom>
        <a:solidFill>
          <a:schemeClr val="accent4">
            <a:tint val="40000"/>
            <a:alpha val="90000"/>
            <a:hueOff val="-3945710"/>
            <a:satOff val="22157"/>
            <a:lumOff val="1408"/>
            <a:alphaOff val="0"/>
          </a:schemeClr>
        </a:solidFill>
        <a:ln w="25400" cap="flat" cmpd="sng" algn="ctr">
          <a:solidFill>
            <a:schemeClr val="accent4">
              <a:tint val="40000"/>
              <a:alpha val="90000"/>
              <a:hueOff val="-3945710"/>
              <a:satOff val="22157"/>
              <a:lumOff val="1408"/>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en-US" sz="1600" b="1" kern="1200" dirty="0" err="1"/>
            <a:t>Pedagang</a:t>
          </a:r>
          <a:r>
            <a:rPr lang="en-US" sz="1600" b="1" kern="1200" dirty="0"/>
            <a:t> yang </a:t>
          </a:r>
          <a:r>
            <a:rPr lang="en-US" sz="1600" b="1" kern="1200" dirty="0" err="1"/>
            <a:t>membeli</a:t>
          </a:r>
          <a:r>
            <a:rPr lang="en-US" sz="1600" b="1" kern="1200" dirty="0"/>
            <a:t> </a:t>
          </a:r>
          <a:r>
            <a:rPr lang="en-US" sz="1600" b="1" kern="1200" dirty="0" err="1"/>
            <a:t>barang</a:t>
          </a:r>
          <a:r>
            <a:rPr lang="en-US" sz="1600" b="1" kern="1200" dirty="0"/>
            <a:t> </a:t>
          </a:r>
          <a:r>
            <a:rPr lang="en-US" sz="1600" b="1" kern="1200" dirty="0" err="1"/>
            <a:t>dari</a:t>
          </a:r>
          <a:r>
            <a:rPr lang="en-US" sz="1600" b="1" kern="1200" dirty="0"/>
            <a:t> </a:t>
          </a:r>
          <a:r>
            <a:rPr lang="en-US" sz="1600" b="1" kern="1200" dirty="0" err="1"/>
            <a:t>produsen</a:t>
          </a:r>
          <a:r>
            <a:rPr lang="en-US" sz="1600" b="1" kern="1200" dirty="0"/>
            <a:t> </a:t>
          </a:r>
          <a:r>
            <a:rPr lang="en-US" sz="1600" b="1" kern="1200" dirty="0" err="1"/>
            <a:t>atau</a:t>
          </a:r>
          <a:r>
            <a:rPr lang="en-US" sz="1600" b="1" kern="1200" dirty="0"/>
            <a:t> </a:t>
          </a:r>
          <a:r>
            <a:rPr lang="en-US" sz="1600" b="1" kern="1200" dirty="0" err="1"/>
            <a:t>pedagang</a:t>
          </a:r>
          <a:r>
            <a:rPr lang="en-US" sz="1600" b="1" kern="1200" dirty="0"/>
            <a:t> </a:t>
          </a:r>
          <a:r>
            <a:rPr lang="en-US" sz="1600" b="1" kern="1200" dirty="0" err="1"/>
            <a:t>besar</a:t>
          </a:r>
          <a:r>
            <a:rPr lang="en-US" sz="1600" b="1" kern="1200" dirty="0"/>
            <a:t>, </a:t>
          </a:r>
          <a:r>
            <a:rPr lang="en-US" sz="1600" b="1" kern="1200" dirty="0" err="1"/>
            <a:t>kemudia</a:t>
          </a:r>
          <a:r>
            <a:rPr lang="en-US" sz="1600" b="1" kern="1200" dirty="0"/>
            <a:t> di </a:t>
          </a:r>
          <a:r>
            <a:rPr lang="en-US" sz="1600" b="1" kern="1200" dirty="0" err="1"/>
            <a:t>jual</a:t>
          </a:r>
          <a:r>
            <a:rPr lang="en-US" sz="1600" b="1" kern="1200" dirty="0"/>
            <a:t> </a:t>
          </a:r>
          <a:r>
            <a:rPr lang="en-US" sz="1600" b="1" kern="1200" dirty="0" err="1"/>
            <a:t>kepada</a:t>
          </a:r>
          <a:r>
            <a:rPr lang="en-US" sz="1600" b="1" kern="1200" dirty="0"/>
            <a:t> </a:t>
          </a:r>
          <a:r>
            <a:rPr lang="en-US" sz="1600" b="1" kern="1200" dirty="0" err="1"/>
            <a:t>konsumen</a:t>
          </a:r>
          <a:r>
            <a:rPr lang="en-US" sz="1600" b="1" kern="1200" dirty="0"/>
            <a:t>.</a:t>
          </a:r>
        </a:p>
      </dsp:txBody>
      <dsp:txXfrm rot="-5400000">
        <a:off x="3154680" y="3091577"/>
        <a:ext cx="5589571" cy="346567"/>
      </dsp:txXfrm>
    </dsp:sp>
    <dsp:sp modelId="{869463DB-C94C-462C-AD5A-9513ECCA958B}">
      <dsp:nvSpPr>
        <dsp:cNvPr id="0" name=""/>
        <dsp:cNvSpPr/>
      </dsp:nvSpPr>
      <dsp:spPr>
        <a:xfrm>
          <a:off x="0" y="3024819"/>
          <a:ext cx="3154680" cy="480082"/>
        </a:xfrm>
        <a:prstGeom prst="roundRect">
          <a:avLst/>
        </a:prstGeom>
        <a:solidFill>
          <a:schemeClr val="accent4">
            <a:hueOff val="-4464770"/>
            <a:satOff val="26899"/>
            <a:lumOff val="215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en-US" sz="1600" b="1" kern="1200" dirty="0" err="1"/>
            <a:t>Pedagang</a:t>
          </a:r>
          <a:r>
            <a:rPr lang="en-US" sz="1600" b="1" kern="1200" dirty="0"/>
            <a:t> </a:t>
          </a:r>
          <a:r>
            <a:rPr lang="en-US" sz="1600" b="1" kern="1200" dirty="0" err="1"/>
            <a:t>Eceran</a:t>
          </a:r>
          <a:endParaRPr lang="en-US" sz="1600" b="1" kern="1200" dirty="0"/>
        </a:p>
      </dsp:txBody>
      <dsp:txXfrm>
        <a:off x="23436" y="3048255"/>
        <a:ext cx="3107808" cy="43321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BB6FAD-EDA8-4580-A6EF-3B364898C45B}">
      <dsp:nvSpPr>
        <dsp:cNvPr id="0" name=""/>
        <dsp:cNvSpPr/>
      </dsp:nvSpPr>
      <dsp:spPr>
        <a:xfrm rot="16200000">
          <a:off x="1320460" y="-1320460"/>
          <a:ext cx="1626278" cy="4267200"/>
        </a:xfrm>
        <a:prstGeom prst="round1Rect">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endParaRPr lang="en-US" sz="1800" b="1" kern="1200" dirty="0"/>
        </a:p>
        <a:p>
          <a:pPr lvl="0" algn="ctr" defTabSz="800100">
            <a:lnSpc>
              <a:spcPct val="90000"/>
            </a:lnSpc>
            <a:spcBef>
              <a:spcPct val="0"/>
            </a:spcBef>
            <a:spcAft>
              <a:spcPct val="35000"/>
            </a:spcAft>
          </a:pPr>
          <a:r>
            <a:rPr lang="en-US" sz="1800" b="1" kern="1200" dirty="0" err="1"/>
            <a:t>Produk</a:t>
          </a:r>
          <a:endParaRPr lang="en-US" sz="1800" b="1" kern="1200" dirty="0"/>
        </a:p>
        <a:p>
          <a:pPr lvl="0" algn="ctr" defTabSz="800100">
            <a:lnSpc>
              <a:spcPct val="90000"/>
            </a:lnSpc>
            <a:spcBef>
              <a:spcPct val="0"/>
            </a:spcBef>
            <a:spcAft>
              <a:spcPct val="35000"/>
            </a:spcAft>
          </a:pPr>
          <a:r>
            <a:rPr lang="en-US" sz="1400" kern="1200" dirty="0" err="1"/>
            <a:t>Produk</a:t>
          </a:r>
          <a:r>
            <a:rPr lang="en-US" sz="1400" kern="1200" dirty="0"/>
            <a:t> </a:t>
          </a:r>
          <a:r>
            <a:rPr lang="en-US" sz="1400" kern="1200" dirty="0" err="1"/>
            <a:t>berkaitan</a:t>
          </a:r>
          <a:r>
            <a:rPr lang="en-US" sz="1400" kern="1200" dirty="0"/>
            <a:t> </a:t>
          </a:r>
          <a:r>
            <a:rPr lang="en-US" sz="1400" kern="1200" dirty="0" err="1"/>
            <a:t>dengan</a:t>
          </a:r>
          <a:r>
            <a:rPr lang="en-US" sz="1400" kern="1200" dirty="0"/>
            <a:t> </a:t>
          </a:r>
          <a:r>
            <a:rPr lang="en-US" sz="1400" kern="1200" dirty="0" err="1"/>
            <a:t>objek</a:t>
          </a:r>
          <a:r>
            <a:rPr lang="en-US" sz="1400" kern="1200" dirty="0"/>
            <a:t> </a:t>
          </a:r>
          <a:r>
            <a:rPr lang="en-US" sz="1400" kern="1200" dirty="0" err="1"/>
            <a:t>fisik</a:t>
          </a:r>
          <a:r>
            <a:rPr lang="en-US" sz="1400" kern="1200" dirty="0"/>
            <a:t> yang </a:t>
          </a:r>
          <a:r>
            <a:rPr lang="en-US" sz="1400" kern="1200" dirty="0" err="1"/>
            <a:t>dihasilkan</a:t>
          </a:r>
          <a:r>
            <a:rPr lang="en-US" sz="1400" kern="1200" dirty="0"/>
            <a:t> </a:t>
          </a:r>
          <a:r>
            <a:rPr lang="en-US" sz="1400" kern="1200" dirty="0" err="1"/>
            <a:t>perusahaan</a:t>
          </a:r>
          <a:r>
            <a:rPr lang="en-US" sz="1400" kern="1200" dirty="0"/>
            <a:t>. </a:t>
          </a:r>
          <a:r>
            <a:rPr lang="en-US" sz="1400" kern="1200" dirty="0" err="1"/>
            <a:t>Beberapa</a:t>
          </a:r>
          <a:r>
            <a:rPr lang="en-US" sz="1400" kern="1200" dirty="0"/>
            <a:t> </a:t>
          </a:r>
          <a:r>
            <a:rPr lang="en-US" sz="1400" kern="1200" dirty="0" err="1"/>
            <a:t>faktor</a:t>
          </a:r>
          <a:r>
            <a:rPr lang="en-US" sz="1400" kern="1200" dirty="0"/>
            <a:t> yang </a:t>
          </a:r>
          <a:r>
            <a:rPr lang="en-US" sz="1400" kern="1200" dirty="0" err="1"/>
            <a:t>perlu</a:t>
          </a:r>
          <a:r>
            <a:rPr lang="en-US" sz="1400" kern="1200" dirty="0"/>
            <a:t> </a:t>
          </a:r>
          <a:r>
            <a:rPr lang="en-US" sz="1400" kern="1200" dirty="0" err="1"/>
            <a:t>dipertimbangkan</a:t>
          </a:r>
          <a:r>
            <a:rPr lang="en-US" sz="1400" kern="1200" dirty="0"/>
            <a:t>, </a:t>
          </a:r>
          <a:r>
            <a:rPr lang="sv-SE" sz="1400" kern="1200" dirty="0"/>
            <a:t>antara lain nilai barang, besar dan berat barang, mudah rusaknya barang, dan keluasan lini produk</a:t>
          </a:r>
          <a:endParaRPr lang="en-US" sz="1400" kern="1200" dirty="0"/>
        </a:p>
      </dsp:txBody>
      <dsp:txXfrm rot="5400000">
        <a:off x="-1" y="1"/>
        <a:ext cx="4267200" cy="1219708"/>
      </dsp:txXfrm>
    </dsp:sp>
    <dsp:sp modelId="{EA47B05D-D024-4D07-B8D9-5C32CFC4EFA1}">
      <dsp:nvSpPr>
        <dsp:cNvPr id="0" name=""/>
        <dsp:cNvSpPr/>
      </dsp:nvSpPr>
      <dsp:spPr>
        <a:xfrm>
          <a:off x="4267200" y="0"/>
          <a:ext cx="4267200" cy="1626278"/>
        </a:xfrm>
        <a:prstGeom prst="round1Rect">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it-IT" sz="2000" b="1" kern="1200" dirty="0"/>
            <a:t>Pasar</a:t>
          </a:r>
        </a:p>
        <a:p>
          <a:pPr lvl="0" algn="r" defTabSz="889000">
            <a:lnSpc>
              <a:spcPct val="90000"/>
            </a:lnSpc>
            <a:spcBef>
              <a:spcPct val="0"/>
            </a:spcBef>
            <a:spcAft>
              <a:spcPct val="35000"/>
            </a:spcAft>
          </a:pPr>
          <a:r>
            <a:rPr lang="it-IT" sz="1400" kern="1200" dirty="0"/>
            <a:t>Saluran distribusi dipengaruhi pola pembelian </a:t>
          </a:r>
          <a:r>
            <a:rPr lang="en-US" sz="1400" kern="1200" dirty="0" err="1"/>
            <a:t>konsumen</a:t>
          </a:r>
          <a:r>
            <a:rPr lang="en-US" sz="1400" kern="1200" dirty="0"/>
            <a:t>. </a:t>
          </a:r>
          <a:r>
            <a:rPr lang="en-US" sz="1400" kern="1200" dirty="0" err="1"/>
            <a:t>Beberapa</a:t>
          </a:r>
          <a:r>
            <a:rPr lang="en-US" sz="1400" kern="1200" dirty="0"/>
            <a:t> </a:t>
          </a:r>
          <a:r>
            <a:rPr lang="en-US" sz="1400" kern="1200" dirty="0" err="1"/>
            <a:t>faktor</a:t>
          </a:r>
          <a:r>
            <a:rPr lang="en-US" sz="1400" kern="1200" dirty="0"/>
            <a:t> yang </a:t>
          </a:r>
          <a:r>
            <a:rPr lang="en-US" sz="1400" kern="1200" dirty="0" err="1"/>
            <a:t>perlu</a:t>
          </a:r>
          <a:r>
            <a:rPr lang="en-US" sz="1400" kern="1200" dirty="0"/>
            <a:t> </a:t>
          </a:r>
          <a:r>
            <a:rPr lang="en-US" sz="1400" kern="1200" dirty="0" err="1"/>
            <a:t>diperhatikan</a:t>
          </a:r>
          <a:r>
            <a:rPr lang="en-US" sz="1400" kern="1200" dirty="0"/>
            <a:t>, </a:t>
          </a:r>
          <a:r>
            <a:rPr lang="en-US" sz="1400" kern="1200" dirty="0" err="1"/>
            <a:t>antara</a:t>
          </a:r>
          <a:r>
            <a:rPr lang="en-US" sz="1400" kern="1200" dirty="0"/>
            <a:t> lain </a:t>
          </a:r>
          <a:r>
            <a:rPr lang="en-US" sz="1400" kern="1200" dirty="0" err="1"/>
            <a:t>jumlah</a:t>
          </a:r>
          <a:r>
            <a:rPr lang="en-US" sz="1400" kern="1200" dirty="0"/>
            <a:t> </a:t>
          </a:r>
          <a:r>
            <a:rPr lang="en-US" sz="1400" kern="1200" dirty="0" err="1"/>
            <a:t>pembeli</a:t>
          </a:r>
          <a:r>
            <a:rPr lang="en-US" sz="1400" kern="1200" dirty="0"/>
            <a:t>, </a:t>
          </a:r>
          <a:r>
            <a:rPr lang="en-US" sz="1400" kern="1200" dirty="0" err="1"/>
            <a:t>letak</a:t>
          </a:r>
          <a:r>
            <a:rPr lang="en-US" sz="1400" kern="1200" dirty="0"/>
            <a:t> </a:t>
          </a:r>
          <a:r>
            <a:rPr lang="en-US" sz="1400" kern="1200" dirty="0" err="1"/>
            <a:t>geografis</a:t>
          </a:r>
          <a:r>
            <a:rPr lang="en-US" sz="1400" kern="1200" dirty="0"/>
            <a:t>, </a:t>
          </a:r>
          <a:r>
            <a:rPr lang="en-US" sz="1400" kern="1200" dirty="0" err="1"/>
            <a:t>jumlah</a:t>
          </a:r>
          <a:r>
            <a:rPr lang="en-US" sz="1400" kern="1200" dirty="0"/>
            <a:t> </a:t>
          </a:r>
          <a:r>
            <a:rPr lang="en-US" sz="1400" kern="1200" dirty="0" err="1"/>
            <a:t>pesanan</a:t>
          </a:r>
          <a:r>
            <a:rPr lang="en-US" sz="1400" kern="1200" dirty="0"/>
            <a:t>, dan </a:t>
          </a:r>
          <a:r>
            <a:rPr lang="en-US" sz="1400" kern="1200" dirty="0" err="1"/>
            <a:t>kebiasaan</a:t>
          </a:r>
          <a:r>
            <a:rPr lang="en-US" sz="1400" kern="1200" dirty="0"/>
            <a:t> </a:t>
          </a:r>
          <a:r>
            <a:rPr lang="en-US" sz="1400" kern="1200" dirty="0" err="1"/>
            <a:t>dalam</a:t>
          </a:r>
          <a:r>
            <a:rPr lang="en-US" sz="1400" kern="1200" dirty="0"/>
            <a:t> </a:t>
          </a:r>
          <a:r>
            <a:rPr lang="en-US" sz="1400" kern="1200" dirty="0" err="1"/>
            <a:t>pembelian</a:t>
          </a:r>
          <a:endParaRPr lang="en-US" sz="1400" kern="1200" dirty="0"/>
        </a:p>
      </dsp:txBody>
      <dsp:txXfrm>
        <a:off x="4267200" y="0"/>
        <a:ext cx="4267200" cy="1219708"/>
      </dsp:txXfrm>
    </dsp:sp>
    <dsp:sp modelId="{66FAE008-E28E-4DFC-90D7-B2936A732002}">
      <dsp:nvSpPr>
        <dsp:cNvPr id="0" name=""/>
        <dsp:cNvSpPr/>
      </dsp:nvSpPr>
      <dsp:spPr>
        <a:xfrm rot="10800000">
          <a:off x="0" y="1626278"/>
          <a:ext cx="4267200" cy="1626278"/>
        </a:xfrm>
        <a:prstGeom prst="round1Rect">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b="1" kern="1200" dirty="0" err="1"/>
            <a:t>Produsen</a:t>
          </a:r>
          <a:endParaRPr lang="en-US" sz="1800" b="1" kern="1200" dirty="0"/>
        </a:p>
        <a:p>
          <a:pPr lvl="0" algn="ctr" defTabSz="800100">
            <a:lnSpc>
              <a:spcPct val="90000"/>
            </a:lnSpc>
            <a:spcBef>
              <a:spcPct val="0"/>
            </a:spcBef>
            <a:spcAft>
              <a:spcPct val="35000"/>
            </a:spcAft>
          </a:pPr>
          <a:r>
            <a:rPr lang="en-US" sz="1400" kern="1200" dirty="0" err="1"/>
            <a:t>Beberapa</a:t>
          </a:r>
          <a:r>
            <a:rPr lang="en-US" sz="1400" kern="1200" dirty="0"/>
            <a:t> </a:t>
          </a:r>
          <a:r>
            <a:rPr lang="en-US" sz="1400" kern="1200" dirty="0" err="1"/>
            <a:t>faktor</a:t>
          </a:r>
          <a:r>
            <a:rPr lang="en-US" sz="1400" kern="1200" dirty="0"/>
            <a:t> yang </a:t>
          </a:r>
          <a:r>
            <a:rPr lang="en-US" sz="1400" kern="1200" dirty="0" err="1"/>
            <a:t>perlu</a:t>
          </a:r>
          <a:r>
            <a:rPr lang="en-US" sz="1400" kern="1200" dirty="0"/>
            <a:t> </a:t>
          </a:r>
          <a:r>
            <a:rPr lang="en-US" sz="1400" kern="1200" dirty="0" err="1"/>
            <a:t>dipertimbangkan</a:t>
          </a:r>
          <a:r>
            <a:rPr lang="en-US" sz="1400" kern="1200" dirty="0"/>
            <a:t> </a:t>
          </a:r>
          <a:r>
            <a:rPr lang="en-US" sz="1400" kern="1200" dirty="0" err="1"/>
            <a:t>dari</a:t>
          </a:r>
          <a:r>
            <a:rPr lang="en-US" sz="1400" kern="1200" dirty="0"/>
            <a:t> </a:t>
          </a:r>
          <a:r>
            <a:rPr lang="en-US" sz="1400" kern="1200" dirty="0" err="1"/>
            <a:t>segi</a:t>
          </a:r>
          <a:r>
            <a:rPr lang="en-US" sz="1400" kern="1200" dirty="0"/>
            <a:t> </a:t>
          </a:r>
          <a:r>
            <a:rPr lang="en-US" sz="1400" kern="1200" dirty="0" err="1"/>
            <a:t>produsen</a:t>
          </a:r>
          <a:r>
            <a:rPr lang="en-US" sz="1400" kern="1200" dirty="0"/>
            <a:t>, </a:t>
          </a:r>
          <a:r>
            <a:rPr lang="en-US" sz="1400" kern="1200" dirty="0" err="1"/>
            <a:t>antara</a:t>
          </a:r>
          <a:r>
            <a:rPr lang="en-US" sz="1400" kern="1200" dirty="0"/>
            <a:t> lain </a:t>
          </a:r>
          <a:r>
            <a:rPr lang="en-US" sz="1400" kern="1200" dirty="0" err="1"/>
            <a:t>pendanaan</a:t>
          </a:r>
          <a:r>
            <a:rPr lang="en-US" sz="1400" kern="1200" dirty="0"/>
            <a:t>, </a:t>
          </a:r>
          <a:r>
            <a:rPr lang="en-US" sz="1400" kern="1200" dirty="0" err="1"/>
            <a:t>pengalaman</a:t>
          </a:r>
          <a:r>
            <a:rPr lang="en-US" sz="1400" kern="1200" dirty="0"/>
            <a:t> dan </a:t>
          </a:r>
          <a:r>
            <a:rPr lang="en-US" sz="1400" kern="1200" dirty="0" err="1"/>
            <a:t>kemampuan</a:t>
          </a:r>
          <a:r>
            <a:rPr lang="en-US" sz="1400" kern="1200" dirty="0"/>
            <a:t> </a:t>
          </a:r>
          <a:r>
            <a:rPr lang="en-US" sz="1400" kern="1200" dirty="0" err="1"/>
            <a:t>dalam</a:t>
          </a:r>
          <a:r>
            <a:rPr lang="en-US" sz="1400" kern="1200" dirty="0"/>
            <a:t> </a:t>
          </a:r>
          <a:r>
            <a:rPr lang="en-US" sz="1400" kern="1200" dirty="0" err="1"/>
            <a:t>distribusi</a:t>
          </a:r>
          <a:r>
            <a:rPr lang="en-US" sz="1400" kern="1200" dirty="0"/>
            <a:t>, </a:t>
          </a:r>
          <a:r>
            <a:rPr lang="en-US" sz="1400" kern="1200" dirty="0" err="1"/>
            <a:t>pengawasan</a:t>
          </a:r>
          <a:r>
            <a:rPr lang="en-US" sz="1400" kern="1200" dirty="0"/>
            <a:t> </a:t>
          </a:r>
          <a:r>
            <a:rPr lang="en-US" sz="1400" kern="1200" dirty="0" err="1"/>
            <a:t>saluran</a:t>
          </a:r>
          <a:r>
            <a:rPr lang="en-US" sz="1400" kern="1200" dirty="0"/>
            <a:t>, dan </a:t>
          </a:r>
          <a:r>
            <a:rPr lang="en-US" sz="1400" kern="1200" dirty="0" err="1"/>
            <a:t>pelayanan</a:t>
          </a:r>
          <a:r>
            <a:rPr lang="en-US" sz="1400" kern="1200" dirty="0"/>
            <a:t> yang </a:t>
          </a:r>
          <a:r>
            <a:rPr lang="en-US" sz="1400" kern="1200" dirty="0" err="1"/>
            <a:t>diberikan</a:t>
          </a:r>
          <a:r>
            <a:rPr lang="en-US" sz="1400" kern="1200" dirty="0"/>
            <a:t>.</a:t>
          </a:r>
        </a:p>
      </dsp:txBody>
      <dsp:txXfrm rot="10800000">
        <a:off x="0" y="2032848"/>
        <a:ext cx="4267200" cy="1219708"/>
      </dsp:txXfrm>
    </dsp:sp>
    <dsp:sp modelId="{9AA5EA32-1FB3-44E3-85A8-455C1D44BDE9}">
      <dsp:nvSpPr>
        <dsp:cNvPr id="0" name=""/>
        <dsp:cNvSpPr/>
      </dsp:nvSpPr>
      <dsp:spPr>
        <a:xfrm rot="5400000">
          <a:off x="5587660" y="305817"/>
          <a:ext cx="1626278" cy="4267200"/>
        </a:xfrm>
        <a:prstGeom prst="round1Rect">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b="1" kern="1200" dirty="0" err="1"/>
            <a:t>Perantara</a:t>
          </a:r>
          <a:r>
            <a:rPr lang="en-US" sz="1800" b="1" kern="1200" dirty="0"/>
            <a:t> </a:t>
          </a:r>
        </a:p>
        <a:p>
          <a:pPr lvl="0" algn="ctr" defTabSz="800100">
            <a:lnSpc>
              <a:spcPct val="90000"/>
            </a:lnSpc>
            <a:spcBef>
              <a:spcPct val="0"/>
            </a:spcBef>
            <a:spcAft>
              <a:spcPct val="35000"/>
            </a:spcAft>
          </a:pPr>
          <a:r>
            <a:rPr lang="en-US" sz="1400" kern="1200" dirty="0" err="1"/>
            <a:t>Beberapa</a:t>
          </a:r>
          <a:r>
            <a:rPr lang="en-US" sz="1400" kern="1200" dirty="0"/>
            <a:t> </a:t>
          </a:r>
          <a:r>
            <a:rPr lang="en-US" sz="1400" kern="1200" dirty="0" err="1"/>
            <a:t>faktor</a:t>
          </a:r>
          <a:r>
            <a:rPr lang="en-US" sz="1400" kern="1200" dirty="0"/>
            <a:t> yang </a:t>
          </a:r>
          <a:r>
            <a:rPr lang="en-US" sz="1400" kern="1200" dirty="0" err="1"/>
            <a:t>perlu</a:t>
          </a:r>
          <a:r>
            <a:rPr lang="en-US" sz="1400" kern="1200" dirty="0"/>
            <a:t> </a:t>
          </a:r>
          <a:r>
            <a:rPr lang="en-US" sz="1400" kern="1200" dirty="0" err="1"/>
            <a:t>dipertimbangkan</a:t>
          </a:r>
          <a:r>
            <a:rPr lang="en-US" sz="1400" kern="1200" dirty="0"/>
            <a:t>, </a:t>
          </a:r>
          <a:r>
            <a:rPr lang="fi-FI" sz="1400" kern="1200" dirty="0"/>
            <a:t>antara lain pelayanan perantara, keuangan perantara, </a:t>
          </a:r>
          <a:r>
            <a:rPr lang="en-US" sz="1400" kern="1200" dirty="0" err="1"/>
            <a:t>sikap</a:t>
          </a:r>
          <a:r>
            <a:rPr lang="en-US" sz="1400" kern="1200" dirty="0"/>
            <a:t> </a:t>
          </a:r>
          <a:r>
            <a:rPr lang="en-US" sz="1400" kern="1200" dirty="0" err="1"/>
            <a:t>perantara</a:t>
          </a:r>
          <a:r>
            <a:rPr lang="en-US" sz="1400" kern="1200" dirty="0"/>
            <a:t> </a:t>
          </a:r>
          <a:r>
            <a:rPr lang="en-US" sz="1400" kern="1200" dirty="0" err="1"/>
            <a:t>terhadap</a:t>
          </a:r>
          <a:r>
            <a:rPr lang="en-US" sz="1400" kern="1200" dirty="0"/>
            <a:t> </a:t>
          </a:r>
          <a:r>
            <a:rPr lang="en-US" sz="1400" kern="1200" dirty="0" err="1"/>
            <a:t>kebijakan</a:t>
          </a:r>
          <a:r>
            <a:rPr lang="en-US" sz="1400" kern="1200" dirty="0"/>
            <a:t> </a:t>
          </a:r>
          <a:r>
            <a:rPr lang="en-US" sz="1400" kern="1200" dirty="0" err="1"/>
            <a:t>produsen</a:t>
          </a:r>
          <a:r>
            <a:rPr lang="en-US" sz="1400" kern="1200" dirty="0"/>
            <a:t>, volume </a:t>
          </a:r>
          <a:r>
            <a:rPr lang="sv-SE" sz="1400" kern="1200" dirty="0"/>
            <a:t>penjualan, dan ongkos penyaluran barang.</a:t>
          </a:r>
          <a:endParaRPr lang="en-US" sz="1400" kern="1200" dirty="0"/>
        </a:p>
      </dsp:txBody>
      <dsp:txXfrm rot="-5400000">
        <a:off x="4267199" y="2032848"/>
        <a:ext cx="4267200" cy="1219708"/>
      </dsp:txXfrm>
    </dsp:sp>
    <dsp:sp modelId="{B53BABE1-6621-48B7-B9A6-C531C0332241}">
      <dsp:nvSpPr>
        <dsp:cNvPr id="0" name=""/>
        <dsp:cNvSpPr/>
      </dsp:nvSpPr>
      <dsp:spPr>
        <a:xfrm>
          <a:off x="2971806" y="1295404"/>
          <a:ext cx="2560320" cy="813139"/>
        </a:xfrm>
        <a:prstGeom prst="roundRect">
          <a:avLst/>
        </a:prstGeom>
        <a:solidFill>
          <a:schemeClr val="accent3">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b="1" kern="1200" dirty="0" err="1"/>
            <a:t>Faktor-Faktor</a:t>
          </a:r>
          <a:r>
            <a:rPr lang="en-US" sz="1800" b="1" kern="1200" dirty="0"/>
            <a:t> yang </a:t>
          </a:r>
          <a:r>
            <a:rPr lang="en-US" sz="1800" b="1" kern="1200" dirty="0" err="1" smtClean="0"/>
            <a:t>Memengaruhi</a:t>
          </a:r>
          <a:r>
            <a:rPr lang="en-US" sz="1800" b="1" kern="1200" dirty="0" smtClean="0"/>
            <a:t> </a:t>
          </a:r>
          <a:r>
            <a:rPr lang="en-US" sz="1800" b="1" kern="1200" dirty="0" err="1"/>
            <a:t>Distribusi</a:t>
          </a:r>
          <a:endParaRPr lang="en-US" sz="1800" b="1" kern="1200" dirty="0"/>
        </a:p>
      </dsp:txBody>
      <dsp:txXfrm>
        <a:off x="3011500" y="1335098"/>
        <a:ext cx="2480932" cy="73375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6C973F-F334-4073-97C5-043A2337406F}">
      <dsp:nvSpPr>
        <dsp:cNvPr id="0" name=""/>
        <dsp:cNvSpPr/>
      </dsp:nvSpPr>
      <dsp:spPr>
        <a:xfrm>
          <a:off x="0" y="67614"/>
          <a:ext cx="8610600" cy="285706"/>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sv-SE" sz="1600" b="1" kern="1200" dirty="0"/>
            <a:t>1. Benda-benda yang dikonsumsi adalah benda ekonomi</a:t>
          </a:r>
          <a:endParaRPr lang="en-US" sz="1600" b="1" kern="1200" dirty="0"/>
        </a:p>
      </dsp:txBody>
      <dsp:txXfrm>
        <a:off x="13947" y="81561"/>
        <a:ext cx="8582706" cy="257812"/>
      </dsp:txXfrm>
    </dsp:sp>
    <dsp:sp modelId="{83626184-4F63-4A12-8D18-BD96FDB4D66F}">
      <dsp:nvSpPr>
        <dsp:cNvPr id="0" name=""/>
        <dsp:cNvSpPr/>
      </dsp:nvSpPr>
      <dsp:spPr>
        <a:xfrm>
          <a:off x="0" y="440521"/>
          <a:ext cx="8610600" cy="8367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3387" tIns="20320" rIns="113792" bIns="20320" numCol="1" spcCol="1270" anchor="t" anchorCtr="0">
          <a:noAutofit/>
        </a:bodyPr>
        <a:lstStyle/>
        <a:p>
          <a:pPr marL="171450" lvl="1" indent="-171450" algn="l" defTabSz="711200">
            <a:lnSpc>
              <a:spcPct val="90000"/>
            </a:lnSpc>
            <a:spcBef>
              <a:spcPct val="0"/>
            </a:spcBef>
            <a:spcAft>
              <a:spcPct val="20000"/>
            </a:spcAft>
            <a:buChar char="••"/>
          </a:pPr>
          <a:r>
            <a:rPr lang="en-US" sz="1600" b="0" kern="1200" dirty="0" err="1"/>
            <a:t>Contohnya</a:t>
          </a:r>
          <a:r>
            <a:rPr lang="en-US" sz="1600" b="0" kern="1200" dirty="0"/>
            <a:t> </a:t>
          </a:r>
          <a:r>
            <a:rPr lang="en-US" sz="1600" b="0" kern="1200" dirty="0" err="1"/>
            <a:t>menghirup</a:t>
          </a:r>
          <a:r>
            <a:rPr lang="en-US" sz="1600" b="0" kern="1200" dirty="0"/>
            <a:t> </a:t>
          </a:r>
          <a:r>
            <a:rPr lang="en-US" sz="1600" b="0" kern="1200" dirty="0" err="1"/>
            <a:t>oksigen</a:t>
          </a:r>
          <a:r>
            <a:rPr lang="en-US" sz="1600" b="0" kern="1200" dirty="0"/>
            <a:t> </a:t>
          </a:r>
          <a:r>
            <a:rPr lang="en-US" sz="1600" b="0" kern="1200" dirty="0" err="1"/>
            <a:t>dari</a:t>
          </a:r>
          <a:r>
            <a:rPr lang="en-US" sz="1600" b="0" kern="1200" dirty="0"/>
            <a:t> </a:t>
          </a:r>
          <a:r>
            <a:rPr lang="en-US" sz="1600" b="0" kern="1200" dirty="0" err="1"/>
            <a:t>tabung</a:t>
          </a:r>
          <a:r>
            <a:rPr lang="en-US" sz="1600" b="0" kern="1200" dirty="0"/>
            <a:t> </a:t>
          </a:r>
          <a:r>
            <a:rPr lang="en-US" sz="1600" b="0" kern="1200" dirty="0" err="1"/>
            <a:t>oksigen</a:t>
          </a:r>
          <a:r>
            <a:rPr lang="en-US" sz="1600" b="0" kern="1200" dirty="0"/>
            <a:t> di </a:t>
          </a:r>
          <a:r>
            <a:rPr lang="en-US" sz="1600" b="0" kern="1200" dirty="0" err="1"/>
            <a:t>rumah</a:t>
          </a:r>
          <a:r>
            <a:rPr lang="en-US" sz="1600" b="0" kern="1200" dirty="0"/>
            <a:t> </a:t>
          </a:r>
          <a:r>
            <a:rPr lang="en-US" sz="1600" b="0" kern="1200" dirty="0" err="1"/>
            <a:t>sakit</a:t>
          </a:r>
          <a:r>
            <a:rPr lang="en-US" sz="1600" b="0" kern="1200" dirty="0"/>
            <a:t>, mandi di </a:t>
          </a:r>
          <a:r>
            <a:rPr lang="en-US" sz="1600" b="0" kern="1200" dirty="0" err="1"/>
            <a:t>kolam</a:t>
          </a:r>
          <a:r>
            <a:rPr lang="en-US" sz="1600" b="0" kern="1200" dirty="0"/>
            <a:t> </a:t>
          </a:r>
          <a:r>
            <a:rPr lang="en-US" sz="1600" b="0" kern="1200" dirty="0" err="1"/>
            <a:t>renang</a:t>
          </a:r>
          <a:r>
            <a:rPr lang="en-US" sz="1600" b="0" kern="1200" dirty="0"/>
            <a:t> hotel, </a:t>
          </a:r>
          <a:r>
            <a:rPr lang="en-US" sz="1600" b="0" kern="1200" dirty="0" err="1"/>
            <a:t>atau</a:t>
          </a:r>
          <a:r>
            <a:rPr lang="en-US" sz="1600" b="0" kern="1200" dirty="0"/>
            <a:t> </a:t>
          </a:r>
          <a:r>
            <a:rPr lang="en-US" sz="1600" b="0" kern="1200" dirty="0" err="1"/>
            <a:t>berjemur</a:t>
          </a:r>
          <a:r>
            <a:rPr lang="en-US" sz="1600" b="0" kern="1200" dirty="0"/>
            <a:t> </a:t>
          </a:r>
          <a:r>
            <a:rPr lang="en-US" sz="1600" b="0" kern="1200" dirty="0" err="1"/>
            <a:t>sinar</a:t>
          </a:r>
          <a:r>
            <a:rPr lang="en-US" sz="1600" b="0" kern="1200" dirty="0"/>
            <a:t> </a:t>
          </a:r>
          <a:r>
            <a:rPr lang="en-US" sz="1600" b="0" kern="1200" dirty="0" err="1"/>
            <a:t>matahari</a:t>
          </a:r>
          <a:r>
            <a:rPr lang="en-US" sz="1600" b="0" kern="1200" dirty="0"/>
            <a:t> </a:t>
          </a:r>
          <a:r>
            <a:rPr lang="en-US" sz="1600" b="0" kern="1200" dirty="0" err="1"/>
            <a:t>pagi</a:t>
          </a:r>
          <a:r>
            <a:rPr lang="en-US" sz="1600" b="0" kern="1200" dirty="0"/>
            <a:t> di salah </a:t>
          </a:r>
          <a:r>
            <a:rPr lang="en-US" sz="1600" b="0" kern="1200" dirty="0" err="1"/>
            <a:t>satu</a:t>
          </a:r>
          <a:r>
            <a:rPr lang="en-US" sz="1600" b="0" kern="1200" dirty="0"/>
            <a:t> resort di Bali </a:t>
          </a:r>
          <a:r>
            <a:rPr lang="en-US" sz="1600" b="0" kern="1200" dirty="0" err="1"/>
            <a:t>merupakan</a:t>
          </a:r>
          <a:r>
            <a:rPr lang="en-US" sz="1600" b="0" kern="1200" dirty="0"/>
            <a:t> </a:t>
          </a:r>
          <a:r>
            <a:rPr lang="en-US" sz="1600" b="0" kern="1200" dirty="0" err="1"/>
            <a:t>kegiatan</a:t>
          </a:r>
          <a:r>
            <a:rPr lang="en-US" sz="1600" b="0" kern="1200" dirty="0"/>
            <a:t> </a:t>
          </a:r>
          <a:r>
            <a:rPr lang="en-US" sz="1600" b="0" kern="1200" dirty="0" err="1"/>
            <a:t>konsumsi</a:t>
          </a:r>
          <a:r>
            <a:rPr lang="en-US" sz="1600" b="0" kern="1200" dirty="0"/>
            <a:t> </a:t>
          </a:r>
          <a:r>
            <a:rPr lang="en-US" sz="1600" b="0" kern="1200" dirty="0" err="1"/>
            <a:t>karena</a:t>
          </a:r>
          <a:r>
            <a:rPr lang="en-US" sz="1600" b="0" kern="1200" dirty="0"/>
            <a:t> </a:t>
          </a:r>
          <a:r>
            <a:rPr lang="en-US" sz="1600" b="0" kern="1200" dirty="0" err="1"/>
            <a:t>benda</a:t>
          </a:r>
          <a:r>
            <a:rPr lang="en-US" sz="1600" b="0" kern="1200" dirty="0"/>
            <a:t> </a:t>
          </a:r>
          <a:r>
            <a:rPr lang="en-US" sz="1600" b="0" kern="1200" dirty="0" err="1"/>
            <a:t>itu</a:t>
          </a:r>
          <a:r>
            <a:rPr lang="en-US" sz="1600" b="0" kern="1200" dirty="0"/>
            <a:t> </a:t>
          </a:r>
          <a:r>
            <a:rPr lang="en-US" sz="1600" b="0" kern="1200" dirty="0" err="1"/>
            <a:t>diperoleh</a:t>
          </a:r>
          <a:r>
            <a:rPr lang="en-US" sz="1600" b="0" kern="1200" dirty="0"/>
            <a:t> </a:t>
          </a:r>
          <a:r>
            <a:rPr lang="en-US" sz="1600" b="0" kern="1200" dirty="0" err="1"/>
            <a:t>dengan</a:t>
          </a:r>
          <a:r>
            <a:rPr lang="en-US" sz="1600" b="0" kern="1200" dirty="0"/>
            <a:t> </a:t>
          </a:r>
          <a:r>
            <a:rPr lang="en-US" sz="1600" b="0" kern="1200" dirty="0" err="1"/>
            <a:t>pengorbanan</a:t>
          </a:r>
          <a:r>
            <a:rPr lang="en-US" sz="1600" b="0" kern="1200" dirty="0"/>
            <a:t>.</a:t>
          </a:r>
        </a:p>
      </dsp:txBody>
      <dsp:txXfrm>
        <a:off x="0" y="440521"/>
        <a:ext cx="8610600" cy="836751"/>
      </dsp:txXfrm>
    </dsp:sp>
    <dsp:sp modelId="{4E9BFB51-D082-4A96-BC92-6BB5F9555ADE}">
      <dsp:nvSpPr>
        <dsp:cNvPr id="0" name=""/>
        <dsp:cNvSpPr/>
      </dsp:nvSpPr>
      <dsp:spPr>
        <a:xfrm>
          <a:off x="0" y="1265221"/>
          <a:ext cx="8610600" cy="285706"/>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n-US" sz="1600" b="1" kern="1200" dirty="0"/>
            <a:t>2. Benda yang </a:t>
          </a:r>
          <a:r>
            <a:rPr lang="en-US" sz="1600" b="1" kern="1200" dirty="0" err="1"/>
            <a:t>dikonsumsi</a:t>
          </a:r>
          <a:r>
            <a:rPr lang="en-US" sz="1600" b="1" kern="1200" dirty="0"/>
            <a:t> </a:t>
          </a:r>
          <a:r>
            <a:rPr lang="en-US" sz="1600" b="1" kern="1200" dirty="0" err="1"/>
            <a:t>ditujukan</a:t>
          </a:r>
          <a:r>
            <a:rPr lang="en-US" sz="1600" b="1" kern="1200" dirty="0"/>
            <a:t> </a:t>
          </a:r>
          <a:r>
            <a:rPr lang="en-US" sz="1600" b="1" kern="1200" dirty="0" err="1"/>
            <a:t>untuk</a:t>
          </a:r>
          <a:r>
            <a:rPr lang="en-US" sz="1600" b="1" kern="1200" dirty="0"/>
            <a:t> </a:t>
          </a:r>
          <a:r>
            <a:rPr lang="en-US" sz="1600" b="1" kern="1200" dirty="0" err="1"/>
            <a:t>memenuhi</a:t>
          </a:r>
          <a:r>
            <a:rPr lang="en-US" sz="1600" b="1" kern="1200" dirty="0"/>
            <a:t> </a:t>
          </a:r>
          <a:r>
            <a:rPr lang="en-US" sz="1600" b="1" kern="1200" dirty="0" err="1"/>
            <a:t>kebutuhan</a:t>
          </a:r>
          <a:r>
            <a:rPr lang="en-US" sz="1600" b="1" kern="1200" dirty="0"/>
            <a:t> </a:t>
          </a:r>
          <a:r>
            <a:rPr lang="en-US" sz="1600" b="1" kern="1200" dirty="0" err="1"/>
            <a:t>hidup</a:t>
          </a:r>
          <a:r>
            <a:rPr lang="en-US" sz="1600" b="1" kern="1200" dirty="0"/>
            <a:t>.</a:t>
          </a:r>
        </a:p>
      </dsp:txBody>
      <dsp:txXfrm>
        <a:off x="13947" y="1279168"/>
        <a:ext cx="8582706" cy="257812"/>
      </dsp:txXfrm>
    </dsp:sp>
    <dsp:sp modelId="{7A777CBE-9768-4095-9440-420B94B353EE}">
      <dsp:nvSpPr>
        <dsp:cNvPr id="0" name=""/>
        <dsp:cNvSpPr/>
      </dsp:nvSpPr>
      <dsp:spPr>
        <a:xfrm>
          <a:off x="0" y="1593983"/>
          <a:ext cx="8610600" cy="8461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3387" tIns="20320" rIns="113792" bIns="20320" numCol="1" spcCol="1270" anchor="t" anchorCtr="0">
          <a:noAutofit/>
        </a:bodyPr>
        <a:lstStyle/>
        <a:p>
          <a:pPr marL="171450" lvl="1" indent="-171450" algn="l" defTabSz="711200">
            <a:lnSpc>
              <a:spcPct val="90000"/>
            </a:lnSpc>
            <a:spcBef>
              <a:spcPct val="0"/>
            </a:spcBef>
            <a:spcAft>
              <a:spcPct val="20000"/>
            </a:spcAft>
            <a:buChar char="••"/>
          </a:pPr>
          <a:r>
            <a:rPr lang="en-US" sz="1600" b="0" kern="1200" dirty="0" err="1"/>
            <a:t>Contohnya</a:t>
          </a:r>
          <a:r>
            <a:rPr lang="en-US" sz="1600" b="0" kern="1200" dirty="0"/>
            <a:t> </a:t>
          </a:r>
          <a:r>
            <a:rPr lang="en-US" sz="1600" b="0" kern="1200" dirty="0" err="1"/>
            <a:t>makan</a:t>
          </a:r>
          <a:r>
            <a:rPr lang="en-US" sz="1600" b="0" kern="1200" dirty="0"/>
            <a:t> </a:t>
          </a:r>
          <a:r>
            <a:rPr lang="en-US" sz="1600" b="0" kern="1200" dirty="0" err="1"/>
            <a:t>buah</a:t>
          </a:r>
          <a:r>
            <a:rPr lang="en-US" sz="1600" b="0" kern="1200" dirty="0"/>
            <a:t>, </a:t>
          </a:r>
          <a:r>
            <a:rPr lang="en-US" sz="1600" b="0" kern="1200" dirty="0" err="1"/>
            <a:t>cukur</a:t>
          </a:r>
          <a:r>
            <a:rPr lang="en-US" sz="1600" b="0" kern="1200" dirty="0"/>
            <a:t> </a:t>
          </a:r>
          <a:r>
            <a:rPr lang="en-US" sz="1600" b="0" kern="1200" dirty="0" err="1"/>
            <a:t>rambut</a:t>
          </a:r>
          <a:r>
            <a:rPr lang="en-US" sz="1600" b="0" kern="1200" dirty="0"/>
            <a:t> di </a:t>
          </a:r>
          <a:r>
            <a:rPr lang="en-US" sz="1600" b="0" kern="1200" dirty="0" err="1"/>
            <a:t>tukang</a:t>
          </a:r>
          <a:r>
            <a:rPr lang="en-US" sz="1600" b="0" kern="1200" dirty="0"/>
            <a:t> </a:t>
          </a:r>
          <a:r>
            <a:rPr lang="en-US" sz="1600" b="0" kern="1200" dirty="0" err="1"/>
            <a:t>oangkas</a:t>
          </a:r>
          <a:r>
            <a:rPr lang="en-US" sz="1600" b="0" kern="1200" dirty="0"/>
            <a:t> </a:t>
          </a:r>
          <a:r>
            <a:rPr lang="en-US" sz="1600" b="0" kern="1200" dirty="0" err="1"/>
            <a:t>rambut</a:t>
          </a:r>
          <a:r>
            <a:rPr lang="en-US" sz="1600" b="0" kern="1200" dirty="0"/>
            <a:t>, dan </a:t>
          </a:r>
          <a:r>
            <a:rPr lang="en-US" sz="1600" b="0" kern="1200" dirty="0" err="1"/>
            <a:t>berobat</a:t>
          </a:r>
          <a:r>
            <a:rPr lang="en-US" sz="1600" b="0" kern="1200" dirty="0"/>
            <a:t> </a:t>
          </a:r>
          <a:r>
            <a:rPr lang="en-US" sz="1600" b="0" kern="1200" dirty="0" err="1"/>
            <a:t>kedokter</a:t>
          </a:r>
          <a:r>
            <a:rPr lang="en-US" sz="1600" b="0" kern="1200" dirty="0"/>
            <a:t> </a:t>
          </a:r>
          <a:r>
            <a:rPr lang="en-US" sz="1600" b="0" kern="1200" dirty="0" err="1"/>
            <a:t>merupakan</a:t>
          </a:r>
          <a:r>
            <a:rPr lang="en-US" sz="1600" b="0" kern="1200" dirty="0"/>
            <a:t> </a:t>
          </a:r>
          <a:r>
            <a:rPr lang="en-US" sz="1600" b="0" kern="1200" dirty="0" err="1"/>
            <a:t>kegiatan</a:t>
          </a:r>
          <a:r>
            <a:rPr lang="en-US" sz="1600" b="0" kern="1200" dirty="0"/>
            <a:t> </a:t>
          </a:r>
          <a:r>
            <a:rPr lang="en-US" sz="1600" b="0" kern="1200" dirty="0" err="1"/>
            <a:t>konsumsi</a:t>
          </a:r>
          <a:r>
            <a:rPr lang="en-US" sz="1600" b="0" kern="1200" dirty="0"/>
            <a:t>. </a:t>
          </a:r>
        </a:p>
      </dsp:txBody>
      <dsp:txXfrm>
        <a:off x="0" y="1593983"/>
        <a:ext cx="8610600" cy="846125"/>
      </dsp:txXfrm>
    </dsp:sp>
    <dsp:sp modelId="{2FC73551-B880-4153-ADC8-0E20A5F2227C}">
      <dsp:nvSpPr>
        <dsp:cNvPr id="0" name=""/>
        <dsp:cNvSpPr/>
      </dsp:nvSpPr>
      <dsp:spPr>
        <a:xfrm>
          <a:off x="0" y="2229951"/>
          <a:ext cx="8610600" cy="394583"/>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n-US" sz="1600" b="1" kern="1200" dirty="0"/>
            <a:t>3. </a:t>
          </a:r>
          <a:r>
            <a:rPr lang="en-US" sz="1600" b="1" kern="1200" dirty="0" err="1"/>
            <a:t>Manfaat</a:t>
          </a:r>
          <a:r>
            <a:rPr lang="en-US" sz="1600" b="1" kern="1200" dirty="0"/>
            <a:t>, </a:t>
          </a:r>
          <a:r>
            <a:rPr lang="en-US" sz="1600" b="1" kern="1200" dirty="0" err="1"/>
            <a:t>nilai</a:t>
          </a:r>
          <a:r>
            <a:rPr lang="en-US" sz="1600" b="1" kern="1200" dirty="0"/>
            <a:t>, </a:t>
          </a:r>
          <a:r>
            <a:rPr lang="en-US" sz="1600" b="1" kern="1200" dirty="0" err="1"/>
            <a:t>ataupun</a:t>
          </a:r>
          <a:r>
            <a:rPr lang="en-US" sz="1600" b="1" kern="1200" dirty="0"/>
            <a:t> volume </a:t>
          </a:r>
          <a:r>
            <a:rPr lang="en-US" sz="1600" b="1" kern="1200" dirty="0" err="1"/>
            <a:t>benda-benda</a:t>
          </a:r>
          <a:r>
            <a:rPr lang="en-US" sz="1600" b="1" kern="1200" dirty="0"/>
            <a:t> yang </a:t>
          </a:r>
          <a:r>
            <a:rPr lang="en-US" sz="1600" b="1" kern="1200" dirty="0" err="1"/>
            <a:t>digunakan</a:t>
          </a:r>
          <a:r>
            <a:rPr lang="en-US" sz="1600" b="1" kern="1200" dirty="0"/>
            <a:t> </a:t>
          </a:r>
          <a:r>
            <a:rPr lang="en-US" sz="1600" b="1" kern="1200" dirty="0" err="1"/>
            <a:t>tersebut</a:t>
          </a:r>
          <a:r>
            <a:rPr lang="en-US" sz="1600" b="1" kern="1200" dirty="0"/>
            <a:t> </a:t>
          </a:r>
          <a:r>
            <a:rPr lang="en-US" sz="1600" b="1" kern="1200" dirty="0" err="1"/>
            <a:t>akan</a:t>
          </a:r>
          <a:r>
            <a:rPr lang="en-US" sz="1600" b="1" kern="1200" dirty="0"/>
            <a:t> </a:t>
          </a:r>
          <a:r>
            <a:rPr lang="en-US" sz="1600" b="1" kern="1200" dirty="0" err="1"/>
            <a:t>habis</a:t>
          </a:r>
          <a:r>
            <a:rPr lang="en-US" sz="1600" b="1" kern="1200" dirty="0"/>
            <a:t> </a:t>
          </a:r>
          <a:r>
            <a:rPr lang="en-US" sz="1600" b="1" kern="1200" dirty="0" err="1"/>
            <a:t>sekaligus</a:t>
          </a:r>
          <a:r>
            <a:rPr lang="en-US" sz="1600" b="1" kern="1200" dirty="0"/>
            <a:t> </a:t>
          </a:r>
          <a:r>
            <a:rPr lang="en-US" sz="1600" b="1" kern="1200" dirty="0" err="1"/>
            <a:t>atau</a:t>
          </a:r>
          <a:r>
            <a:rPr lang="en-US" sz="1600" b="1" kern="1200" dirty="0"/>
            <a:t> </a:t>
          </a:r>
          <a:r>
            <a:rPr lang="en-US" sz="1600" b="1" kern="1200" dirty="0" err="1"/>
            <a:t>berangsur-angsur</a:t>
          </a:r>
          <a:r>
            <a:rPr lang="en-US" sz="1600" b="1" kern="1200" dirty="0"/>
            <a:t>.</a:t>
          </a:r>
        </a:p>
      </dsp:txBody>
      <dsp:txXfrm>
        <a:off x="19262" y="2249213"/>
        <a:ext cx="8572076" cy="356059"/>
      </dsp:txXfrm>
    </dsp:sp>
    <dsp:sp modelId="{5AA917E0-BD4F-4DC4-BBA4-CCE6B72C3DC7}">
      <dsp:nvSpPr>
        <dsp:cNvPr id="0" name=""/>
        <dsp:cNvSpPr/>
      </dsp:nvSpPr>
      <dsp:spPr>
        <a:xfrm>
          <a:off x="0" y="2711933"/>
          <a:ext cx="8610600" cy="4686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3387" tIns="20320" rIns="113792" bIns="20320" numCol="1" spcCol="1270" anchor="t" anchorCtr="0">
          <a:noAutofit/>
        </a:bodyPr>
        <a:lstStyle/>
        <a:p>
          <a:pPr marL="171450" lvl="1" indent="-171450" algn="l" defTabSz="711200">
            <a:lnSpc>
              <a:spcPct val="90000"/>
            </a:lnSpc>
            <a:spcBef>
              <a:spcPct val="0"/>
            </a:spcBef>
            <a:spcAft>
              <a:spcPct val="20000"/>
            </a:spcAft>
            <a:buChar char="••"/>
          </a:pPr>
          <a:r>
            <a:rPr lang="en-US" sz="1600" b="0" kern="1200" dirty="0" err="1"/>
            <a:t>Contoh</a:t>
          </a:r>
          <a:r>
            <a:rPr lang="en-US" sz="1600" b="0" kern="1200" dirty="0"/>
            <a:t> </a:t>
          </a:r>
          <a:r>
            <a:rPr lang="en-US" sz="1600" b="0" kern="1200" dirty="0" err="1"/>
            <a:t>manfaat</a:t>
          </a:r>
          <a:r>
            <a:rPr lang="en-US" sz="1600" b="0" kern="1200" dirty="0"/>
            <a:t>, </a:t>
          </a:r>
          <a:r>
            <a:rPr lang="en-US" sz="1600" b="0" kern="1200" dirty="0" err="1"/>
            <a:t>nilai</a:t>
          </a:r>
          <a:r>
            <a:rPr lang="en-US" sz="1600" b="0" kern="1200" dirty="0"/>
            <a:t>, </a:t>
          </a:r>
          <a:r>
            <a:rPr lang="en-US" sz="1600" b="0" kern="1200" dirty="0" err="1"/>
            <a:t>ataupun</a:t>
          </a:r>
          <a:r>
            <a:rPr lang="en-US" sz="1600" b="0" kern="1200" dirty="0"/>
            <a:t> volume </a:t>
          </a:r>
          <a:r>
            <a:rPr lang="en-US" sz="1600" b="0" kern="1200" dirty="0" err="1"/>
            <a:t>bendabenda</a:t>
          </a:r>
          <a:r>
            <a:rPr lang="en-US" sz="1600" b="0" kern="1200" dirty="0"/>
            <a:t> yang </a:t>
          </a:r>
          <a:r>
            <a:rPr lang="en-US" sz="1600" b="0" kern="1200" dirty="0" err="1"/>
            <a:t>digunakan</a:t>
          </a:r>
          <a:r>
            <a:rPr lang="en-US" sz="1600" b="0" kern="1200" dirty="0"/>
            <a:t> </a:t>
          </a:r>
          <a:r>
            <a:rPr lang="en-US" sz="1600" b="0" kern="1200" dirty="0" err="1"/>
            <a:t>akan</a:t>
          </a:r>
          <a:r>
            <a:rPr lang="en-US" sz="1600" b="0" kern="1200" dirty="0"/>
            <a:t> </a:t>
          </a:r>
          <a:r>
            <a:rPr lang="en-US" sz="1600" b="0" kern="1200" dirty="0" err="1"/>
            <a:t>habis</a:t>
          </a:r>
          <a:r>
            <a:rPr lang="en-US" sz="1600" b="0" kern="1200" dirty="0"/>
            <a:t> </a:t>
          </a:r>
          <a:r>
            <a:rPr lang="en-US" sz="1600" b="0" kern="1200" dirty="0" err="1"/>
            <a:t>sekaligus</a:t>
          </a:r>
          <a:r>
            <a:rPr lang="en-US" sz="1600" b="0" kern="1200" dirty="0"/>
            <a:t> </a:t>
          </a:r>
          <a:r>
            <a:rPr lang="en-US" sz="1600" b="0" kern="1200" dirty="0" err="1"/>
            <a:t>adalah</a:t>
          </a:r>
          <a:r>
            <a:rPr lang="en-US" sz="1600" b="0" kern="1200" dirty="0"/>
            <a:t> </a:t>
          </a:r>
          <a:r>
            <a:rPr lang="en-US" sz="1600" b="0" kern="1200" dirty="0" err="1"/>
            <a:t>berbagai</a:t>
          </a:r>
          <a:r>
            <a:rPr lang="en-US" sz="1600" b="0" kern="1200" dirty="0"/>
            <a:t> </a:t>
          </a:r>
          <a:r>
            <a:rPr lang="en-US" sz="1600" b="0" kern="1200" dirty="0" err="1"/>
            <a:t>jenis</a:t>
          </a:r>
          <a:r>
            <a:rPr lang="en-US" sz="1600" b="0" kern="1200" dirty="0"/>
            <a:t> </a:t>
          </a:r>
          <a:r>
            <a:rPr lang="en-US" sz="1600" b="0" kern="1200" dirty="0" err="1"/>
            <a:t>makanan</a:t>
          </a:r>
          <a:r>
            <a:rPr lang="en-US" sz="1600" b="0" kern="1200" dirty="0"/>
            <a:t> dan </a:t>
          </a:r>
          <a:r>
            <a:rPr lang="en-US" sz="1600" b="0" kern="1200" dirty="0" err="1"/>
            <a:t>minuman</a:t>
          </a:r>
          <a:r>
            <a:rPr lang="en-US" sz="1600" b="0" kern="1200" dirty="0"/>
            <a:t>.</a:t>
          </a:r>
        </a:p>
      </dsp:txBody>
      <dsp:txXfrm>
        <a:off x="0" y="2711933"/>
        <a:ext cx="8610600" cy="468660"/>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DB66D27-DE06-40B4-BEBB-99905555E750}" type="datetimeFigureOut">
              <a:rPr lang="en-US" smtClean="0"/>
              <a:t>6/13/2023</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05B1283-1CAC-4C22-AE27-57A3D24587FD}" type="slidenum">
              <a:rPr lang="en-US" smtClean="0"/>
              <a:t>‹#›</a:t>
            </a:fld>
            <a:endParaRPr lang="en-US"/>
          </a:p>
        </p:txBody>
      </p:sp>
    </p:spTree>
    <p:extLst>
      <p:ext uri="{BB962C8B-B14F-4D97-AF65-F5344CB8AC3E}">
        <p14:creationId xmlns:p14="http://schemas.microsoft.com/office/powerpoint/2010/main" val="42694379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1</a:t>
            </a:fld>
            <a:endParaRPr lang="en-US"/>
          </a:p>
        </p:txBody>
      </p:sp>
    </p:spTree>
    <p:extLst>
      <p:ext uri="{BB962C8B-B14F-4D97-AF65-F5344CB8AC3E}">
        <p14:creationId xmlns:p14="http://schemas.microsoft.com/office/powerpoint/2010/main" val="14131478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18</a:t>
            </a:fld>
            <a:endParaRPr lang="en-US"/>
          </a:p>
        </p:txBody>
      </p:sp>
    </p:spTree>
    <p:extLst>
      <p:ext uri="{BB962C8B-B14F-4D97-AF65-F5344CB8AC3E}">
        <p14:creationId xmlns:p14="http://schemas.microsoft.com/office/powerpoint/2010/main" val="5368263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19</a:t>
            </a:fld>
            <a:endParaRPr lang="en-US"/>
          </a:p>
        </p:txBody>
      </p:sp>
    </p:spTree>
    <p:extLst>
      <p:ext uri="{BB962C8B-B14F-4D97-AF65-F5344CB8AC3E}">
        <p14:creationId xmlns:p14="http://schemas.microsoft.com/office/powerpoint/2010/main" val="38436642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20</a:t>
            </a:fld>
            <a:endParaRPr lang="en-US"/>
          </a:p>
        </p:txBody>
      </p:sp>
    </p:spTree>
    <p:extLst>
      <p:ext uri="{BB962C8B-B14F-4D97-AF65-F5344CB8AC3E}">
        <p14:creationId xmlns:p14="http://schemas.microsoft.com/office/powerpoint/2010/main" val="34979244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21</a:t>
            </a:fld>
            <a:endParaRPr lang="en-US"/>
          </a:p>
        </p:txBody>
      </p:sp>
    </p:spTree>
    <p:extLst>
      <p:ext uri="{BB962C8B-B14F-4D97-AF65-F5344CB8AC3E}">
        <p14:creationId xmlns:p14="http://schemas.microsoft.com/office/powerpoint/2010/main" val="12254137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22</a:t>
            </a:fld>
            <a:endParaRPr lang="en-US"/>
          </a:p>
        </p:txBody>
      </p:sp>
    </p:spTree>
    <p:extLst>
      <p:ext uri="{BB962C8B-B14F-4D97-AF65-F5344CB8AC3E}">
        <p14:creationId xmlns:p14="http://schemas.microsoft.com/office/powerpoint/2010/main" val="7304884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23</a:t>
            </a:fld>
            <a:endParaRPr lang="en-US"/>
          </a:p>
        </p:txBody>
      </p:sp>
    </p:spTree>
    <p:extLst>
      <p:ext uri="{BB962C8B-B14F-4D97-AF65-F5344CB8AC3E}">
        <p14:creationId xmlns:p14="http://schemas.microsoft.com/office/powerpoint/2010/main" val="13020733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24</a:t>
            </a:fld>
            <a:endParaRPr lang="en-US"/>
          </a:p>
        </p:txBody>
      </p:sp>
    </p:spTree>
    <p:extLst>
      <p:ext uri="{BB962C8B-B14F-4D97-AF65-F5344CB8AC3E}">
        <p14:creationId xmlns:p14="http://schemas.microsoft.com/office/powerpoint/2010/main" val="20235663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25</a:t>
            </a:fld>
            <a:endParaRPr lang="en-US"/>
          </a:p>
        </p:txBody>
      </p:sp>
    </p:spTree>
    <p:extLst>
      <p:ext uri="{BB962C8B-B14F-4D97-AF65-F5344CB8AC3E}">
        <p14:creationId xmlns:p14="http://schemas.microsoft.com/office/powerpoint/2010/main" val="6522900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30</a:t>
            </a:fld>
            <a:endParaRPr lang="en-US"/>
          </a:p>
        </p:txBody>
      </p:sp>
    </p:spTree>
    <p:extLst>
      <p:ext uri="{BB962C8B-B14F-4D97-AF65-F5344CB8AC3E}">
        <p14:creationId xmlns:p14="http://schemas.microsoft.com/office/powerpoint/2010/main" val="2890205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31</a:t>
            </a:fld>
            <a:endParaRPr lang="en-US"/>
          </a:p>
        </p:txBody>
      </p:sp>
    </p:spTree>
    <p:extLst>
      <p:ext uri="{BB962C8B-B14F-4D97-AF65-F5344CB8AC3E}">
        <p14:creationId xmlns:p14="http://schemas.microsoft.com/office/powerpoint/2010/main" val="9874883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2</a:t>
            </a:fld>
            <a:endParaRPr lang="en-US"/>
          </a:p>
        </p:txBody>
      </p:sp>
    </p:spTree>
    <p:extLst>
      <p:ext uri="{BB962C8B-B14F-4D97-AF65-F5344CB8AC3E}">
        <p14:creationId xmlns:p14="http://schemas.microsoft.com/office/powerpoint/2010/main" val="14131478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32</a:t>
            </a:fld>
            <a:endParaRPr lang="en-US"/>
          </a:p>
        </p:txBody>
      </p:sp>
    </p:spTree>
    <p:extLst>
      <p:ext uri="{BB962C8B-B14F-4D97-AF65-F5344CB8AC3E}">
        <p14:creationId xmlns:p14="http://schemas.microsoft.com/office/powerpoint/2010/main" val="32126181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33</a:t>
            </a:fld>
            <a:endParaRPr lang="en-US"/>
          </a:p>
        </p:txBody>
      </p:sp>
    </p:spTree>
    <p:extLst>
      <p:ext uri="{BB962C8B-B14F-4D97-AF65-F5344CB8AC3E}">
        <p14:creationId xmlns:p14="http://schemas.microsoft.com/office/powerpoint/2010/main" val="2944498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3</a:t>
            </a:fld>
            <a:endParaRPr lang="en-US"/>
          </a:p>
        </p:txBody>
      </p:sp>
    </p:spTree>
    <p:extLst>
      <p:ext uri="{BB962C8B-B14F-4D97-AF65-F5344CB8AC3E}">
        <p14:creationId xmlns:p14="http://schemas.microsoft.com/office/powerpoint/2010/main" val="14131478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4</a:t>
            </a:fld>
            <a:endParaRPr lang="en-US"/>
          </a:p>
        </p:txBody>
      </p:sp>
    </p:spTree>
    <p:extLst>
      <p:ext uri="{BB962C8B-B14F-4D97-AF65-F5344CB8AC3E}">
        <p14:creationId xmlns:p14="http://schemas.microsoft.com/office/powerpoint/2010/main" val="33494916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5</a:t>
            </a:fld>
            <a:endParaRPr lang="en-US"/>
          </a:p>
        </p:txBody>
      </p:sp>
    </p:spTree>
    <p:extLst>
      <p:ext uri="{BB962C8B-B14F-4D97-AF65-F5344CB8AC3E}">
        <p14:creationId xmlns:p14="http://schemas.microsoft.com/office/powerpoint/2010/main" val="18049626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6</a:t>
            </a:fld>
            <a:endParaRPr lang="en-US"/>
          </a:p>
        </p:txBody>
      </p:sp>
    </p:spTree>
    <p:extLst>
      <p:ext uri="{BB962C8B-B14F-4D97-AF65-F5344CB8AC3E}">
        <p14:creationId xmlns:p14="http://schemas.microsoft.com/office/powerpoint/2010/main" val="12619236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7</a:t>
            </a:fld>
            <a:endParaRPr lang="en-US"/>
          </a:p>
        </p:txBody>
      </p:sp>
    </p:spTree>
    <p:extLst>
      <p:ext uri="{BB962C8B-B14F-4D97-AF65-F5344CB8AC3E}">
        <p14:creationId xmlns:p14="http://schemas.microsoft.com/office/powerpoint/2010/main" val="13286085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8</a:t>
            </a:fld>
            <a:endParaRPr lang="en-US"/>
          </a:p>
        </p:txBody>
      </p:sp>
    </p:spTree>
    <p:extLst>
      <p:ext uri="{BB962C8B-B14F-4D97-AF65-F5344CB8AC3E}">
        <p14:creationId xmlns:p14="http://schemas.microsoft.com/office/powerpoint/2010/main" val="26052766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17</a:t>
            </a:fld>
            <a:endParaRPr lang="en-US"/>
          </a:p>
        </p:txBody>
      </p:sp>
    </p:spTree>
    <p:extLst>
      <p:ext uri="{BB962C8B-B14F-4D97-AF65-F5344CB8AC3E}">
        <p14:creationId xmlns:p14="http://schemas.microsoft.com/office/powerpoint/2010/main" val="22527871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6/13/2023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314451"/>
            <a:ext cx="8229600" cy="33944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520EE17-CFAB-4D26-B63C-0014F2997EC4}" type="datetimeFigureOut">
              <a:rPr lang="en-US" smtClean="0"/>
              <a:pPr/>
              <a:t>6/13/2023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34CEBB-2B45-44E7-9A9C-6831F2A34C7A}" type="slidenum">
              <a:rPr lang="en-US" smtClean="0"/>
              <a:pPr/>
              <a:t>‹#›</a:t>
            </a:fld>
            <a:endParaRPr lang="en-US"/>
          </a:p>
        </p:txBody>
      </p:sp>
    </p:spTree>
    <p:extLst>
      <p:ext uri="{BB962C8B-B14F-4D97-AF65-F5344CB8AC3E}">
        <p14:creationId xmlns:p14="http://schemas.microsoft.com/office/powerpoint/2010/main" val="193794992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6/13/2023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6/13/2023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6/13/2023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6/13/2023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6/13/2023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6/13/2023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6/13/2023</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3.jpeg"/><Relationship Id="rId5" Type="http://schemas.microsoft.com/office/2007/relationships/hdphoto" Target="../media/hdphoto1.wdp"/><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microsoft.com/office/2018/10/relationships/comments" Target="../comments/modernComment_119_750F761.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0.png"/><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6" Type="http://schemas.microsoft.com/office/2018/10/relationships/comments" Target="../comments/modernComment_11B_6195FB62.xml"/><Relationship Id="rId5" Type="http://schemas.openxmlformats.org/officeDocument/2006/relationships/image" Target="../media/image11.png"/><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6" Type="http://schemas.microsoft.com/office/2018/10/relationships/comments" Target="../comments/modernComment_11C_F689F486.xml"/><Relationship Id="rId5" Type="http://schemas.openxmlformats.org/officeDocument/2006/relationships/image" Target="../media/image12.png"/><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6" Type="http://schemas.microsoft.com/office/2018/10/relationships/comments" Target="../comments/modernComment_11D_928E2A16.xml"/><Relationship Id="rId5" Type="http://schemas.openxmlformats.org/officeDocument/2006/relationships/image" Target="../media/image13.png"/><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30.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20.png"/><Relationship Id="rId5" Type="http://schemas.openxmlformats.org/officeDocument/2006/relationships/image" Target="../media/image110.png"/><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6" Type="http://schemas.microsoft.com/office/2018/10/relationships/comments" Target="../comments/modernComment_11F_33BC331C.xml"/><Relationship Id="rId5" Type="http://schemas.openxmlformats.org/officeDocument/2006/relationships/image" Target="../media/image14.png"/><Relationship Id="rId4" Type="http://schemas.microsoft.com/office/2007/relationships/hdphoto" Target="../media/hdphoto1.wdp"/></Relationships>
</file>

<file path=ppt/slides/_rels/slide17.xml.rels><?xml version="1.0" encoding="UTF-8" standalone="yes"?>
<Relationships xmlns="http://schemas.openxmlformats.org/package/2006/relationships"><Relationship Id="rId8" Type="http://schemas.openxmlformats.org/officeDocument/2006/relationships/diagramQuickStyle" Target="../diagrams/quickStyle2.xml"/><Relationship Id="rId3" Type="http://schemas.openxmlformats.org/officeDocument/2006/relationships/image" Target="../media/image1.png"/><Relationship Id="rId7" Type="http://schemas.openxmlformats.org/officeDocument/2006/relationships/diagramLayout" Target="../diagrams/layout2.xml"/><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diagramData" Target="../diagrams/data2.xml"/><Relationship Id="rId5" Type="http://schemas.microsoft.com/office/2007/relationships/hdphoto" Target="../media/hdphoto1.wdp"/><Relationship Id="rId10" Type="http://schemas.microsoft.com/office/2007/relationships/diagramDrawing" Target="../diagrams/drawing2.xml"/><Relationship Id="rId4" Type="http://schemas.openxmlformats.org/officeDocument/2006/relationships/image" Target="../media/image2.png"/><Relationship Id="rId9" Type="http://schemas.openxmlformats.org/officeDocument/2006/relationships/diagramColors" Target="../diagrams/colors2.xml"/></Relationships>
</file>

<file path=ppt/slides/_rels/slide18.xml.rels><?xml version="1.0" encoding="UTF-8" standalone="yes"?>
<Relationships xmlns="http://schemas.openxmlformats.org/package/2006/relationships"><Relationship Id="rId8" Type="http://schemas.openxmlformats.org/officeDocument/2006/relationships/diagramQuickStyle" Target="../diagrams/quickStyle3.xml"/><Relationship Id="rId3" Type="http://schemas.openxmlformats.org/officeDocument/2006/relationships/image" Target="../media/image1.png"/><Relationship Id="rId7" Type="http://schemas.openxmlformats.org/officeDocument/2006/relationships/diagramLayout" Target="../diagrams/layout3.xml"/><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diagramData" Target="../diagrams/data3.xml"/><Relationship Id="rId5" Type="http://schemas.microsoft.com/office/2007/relationships/hdphoto" Target="../media/hdphoto1.wdp"/><Relationship Id="rId10" Type="http://schemas.microsoft.com/office/2007/relationships/diagramDrawing" Target="../diagrams/drawing3.xml"/><Relationship Id="rId4" Type="http://schemas.openxmlformats.org/officeDocument/2006/relationships/image" Target="../media/image2.png"/><Relationship Id="rId9" Type="http://schemas.openxmlformats.org/officeDocument/2006/relationships/diagramColors" Target="../diagrams/colors3.xml"/></Relationships>
</file>

<file path=ppt/slides/_rels/slide19.xml.rels><?xml version="1.0" encoding="UTF-8" standalone="yes"?>
<Relationships xmlns="http://schemas.openxmlformats.org/package/2006/relationships"><Relationship Id="rId8" Type="http://schemas.openxmlformats.org/officeDocument/2006/relationships/diagramQuickStyle" Target="../diagrams/quickStyle4.xml"/><Relationship Id="rId3" Type="http://schemas.openxmlformats.org/officeDocument/2006/relationships/image" Target="../media/image1.png"/><Relationship Id="rId7" Type="http://schemas.openxmlformats.org/officeDocument/2006/relationships/diagramLayout" Target="../diagrams/layout4.xml"/><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diagramData" Target="../diagrams/data4.xml"/><Relationship Id="rId5" Type="http://schemas.microsoft.com/office/2007/relationships/hdphoto" Target="../media/hdphoto1.wdp"/><Relationship Id="rId10" Type="http://schemas.microsoft.com/office/2007/relationships/diagramDrawing" Target="../diagrams/drawing4.xml"/><Relationship Id="rId4" Type="http://schemas.openxmlformats.org/officeDocument/2006/relationships/image" Target="../media/image2.png"/><Relationship Id="rId9" Type="http://schemas.openxmlformats.org/officeDocument/2006/relationships/diagramColors" Target="../diagrams/colors4.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7" Type="http://schemas.microsoft.com/office/2018/10/relationships/comments" Target="../comments/modernComment_103_B62AE2BD.xml"/><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15.png"/><Relationship Id="rId5" Type="http://schemas.microsoft.com/office/2007/relationships/hdphoto" Target="../media/hdphoto1.wdp"/><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16.png"/><Relationship Id="rId5" Type="http://schemas.microsoft.com/office/2007/relationships/hdphoto" Target="../media/hdphoto1.wdp"/><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8" Type="http://schemas.openxmlformats.org/officeDocument/2006/relationships/diagramQuickStyle" Target="../diagrams/quickStyle5.xml"/><Relationship Id="rId3" Type="http://schemas.openxmlformats.org/officeDocument/2006/relationships/image" Target="../media/image1.png"/><Relationship Id="rId7" Type="http://schemas.openxmlformats.org/officeDocument/2006/relationships/diagramLayout" Target="../diagrams/layout5.xml"/><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diagramData" Target="../diagrams/data5.xml"/><Relationship Id="rId5" Type="http://schemas.microsoft.com/office/2007/relationships/hdphoto" Target="../media/hdphoto1.wdp"/><Relationship Id="rId10" Type="http://schemas.microsoft.com/office/2007/relationships/diagramDrawing" Target="../diagrams/drawing5.xml"/><Relationship Id="rId4" Type="http://schemas.openxmlformats.org/officeDocument/2006/relationships/image" Target="../media/image2.png"/><Relationship Id="rId9" Type="http://schemas.openxmlformats.org/officeDocument/2006/relationships/diagramColors" Target="../diagrams/colors5.xml"/></Relationships>
</file>

<file path=ppt/slides/_rels/slide23.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png"/><Relationship Id="rId7" Type="http://schemas.openxmlformats.org/officeDocument/2006/relationships/image" Target="../media/image18.jpeg"/><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image" Target="../media/image17.png"/><Relationship Id="rId5" Type="http://schemas.microsoft.com/office/2007/relationships/hdphoto" Target="../media/hdphoto1.wdp"/><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12.xml"/><Relationship Id="rId6" Type="http://schemas.openxmlformats.org/officeDocument/2006/relationships/image" Target="../media/image20.jpeg"/><Relationship Id="rId5" Type="http://schemas.microsoft.com/office/2007/relationships/hdphoto" Target="../media/hdphoto1.wdp"/><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microsoft.com/office/2007/relationships/hdphoto" Target="../media/hdphoto1.wdp"/></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7" Type="http://schemas.microsoft.com/office/2018/10/relationships/comments" Target="../comments/modernComment_125_FE5406AF.xml"/><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22.png"/><Relationship Id="rId4" Type="http://schemas.microsoft.com/office/2007/relationships/hdphoto" Target="../media/hdphoto1.wdp"/></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6" Type="http://schemas.microsoft.com/office/2018/10/relationships/comments" Target="../comments/modernComment_126_498D5F72.xml"/><Relationship Id="rId5" Type="http://schemas.openxmlformats.org/officeDocument/2006/relationships/image" Target="../media/image24.png"/><Relationship Id="rId4" Type="http://schemas.microsoft.com/office/2007/relationships/hdphoto" Target="../media/hdphoto1.wdp"/></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7" Type="http://schemas.microsoft.com/office/2018/10/relationships/comments" Target="../comments/modernComment_105_583B5239.xml"/><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5.jpeg"/><Relationship Id="rId5" Type="http://schemas.microsoft.com/office/2007/relationships/hdphoto" Target="../media/hdphoto1.wdp"/><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2.png"/></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2.png"/></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2.png"/></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6" Type="http://schemas.microsoft.com/office/2018/10/relationships/comments" Target="../comments/modernComment_123_F9BA570B.xml"/><Relationship Id="rId5" Type="http://schemas.openxmlformats.org/officeDocument/2006/relationships/image" Target="../media/image25.png"/><Relationship Id="rId4" Type="http://schemas.microsoft.com/office/2007/relationships/hdphoto" Target="../media/hdphoto1.wdp"/></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7" Type="http://schemas.microsoft.com/office/2018/10/relationships/comments" Target="../comments/modernComment_124_9753758C.xml"/><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6.png"/><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6.jpeg"/><Relationship Id="rId5" Type="http://schemas.microsoft.com/office/2007/relationships/hdphoto" Target="../media/hdphoto1.wdp"/><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7" Type="http://schemas.microsoft.com/office/2007/relationships/hdphoto" Target="../media/hdphoto1.wdp"/><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png"/><Relationship Id="rId4" Type="http://schemas.microsoft.com/office/2007/relationships/hdphoto" Target="../media/hdphoto2.wdp"/></Relationships>
</file>

<file path=ppt/slides/_rels/slide7.xml.rels><?xml version="1.0" encoding="UTF-8" standalone="yes"?>
<Relationships xmlns="http://schemas.openxmlformats.org/package/2006/relationships"><Relationship Id="rId8" Type="http://schemas.openxmlformats.org/officeDocument/2006/relationships/diagramLayout" Target="../diagrams/layout1.xml"/><Relationship Id="rId3" Type="http://schemas.openxmlformats.org/officeDocument/2006/relationships/image" Target="../media/image8.jpeg"/><Relationship Id="rId7" Type="http://schemas.openxmlformats.org/officeDocument/2006/relationships/diagramData" Target="../diagrams/data1.xml"/><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microsoft.com/office/2007/relationships/hdphoto" Target="../media/hdphoto1.wdp"/><Relationship Id="rId11" Type="http://schemas.microsoft.com/office/2007/relationships/diagramDrawing" Target="../diagrams/drawing1.xml"/><Relationship Id="rId5" Type="http://schemas.openxmlformats.org/officeDocument/2006/relationships/image" Target="../media/image2.png"/><Relationship Id="rId10" Type="http://schemas.openxmlformats.org/officeDocument/2006/relationships/diagramColors" Target="../diagrams/colors1.xml"/><Relationship Id="rId4" Type="http://schemas.openxmlformats.org/officeDocument/2006/relationships/image" Target="../media/image1.png"/><Relationship Id="rId9"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833094"/>
            <a:ext cx="6019800" cy="707878"/>
          </a:xfrm>
          <a:prstGeom prst="rect">
            <a:avLst/>
          </a:prstGeom>
          <a:noFill/>
        </p:spPr>
        <p:txBody>
          <a:bodyPr wrap="square" lIns="91432" tIns="45716" rIns="91432" bIns="45716">
            <a:spAutoFit/>
          </a:bodyPr>
          <a:lstStyle/>
          <a:p>
            <a:pPr algn="ctr"/>
            <a:r>
              <a:rPr lang="en-US" sz="4000" b="1" noProof="1">
                <a:ln w="0"/>
                <a:solidFill>
                  <a:schemeClr val="tx2">
                    <a:lumMod val="50000"/>
                  </a:schemeClr>
                </a:solidFill>
                <a:effectLst>
                  <a:outerShdw blurRad="38100" dist="38100" dir="2700000" algn="tl">
                    <a:srgbClr val="000000">
                      <a:alpha val="43137"/>
                    </a:srgbClr>
                  </a:outerShdw>
                </a:effectLst>
                <a:latin typeface="Candara" pitchFamily="34" charset="0"/>
                <a:ea typeface="Cambria" pitchFamily="18" charset="0"/>
                <a:cs typeface="Calibri" pitchFamily="34" charset="0"/>
              </a:rPr>
              <a:t>MEDIA</a:t>
            </a:r>
            <a:r>
              <a:rPr lang="en-US" sz="3600" b="1" noProof="1">
                <a:ln w="0"/>
                <a:solidFill>
                  <a:schemeClr val="tx2">
                    <a:lumMod val="50000"/>
                  </a:schemeClr>
                </a:solidFill>
                <a:effectLst>
                  <a:outerShdw blurRad="38100" dist="38100" dir="2700000" algn="tl">
                    <a:srgbClr val="000000">
                      <a:alpha val="43137"/>
                    </a:srgbClr>
                  </a:outerShdw>
                </a:effectLst>
                <a:latin typeface="Candara" pitchFamily="34" charset="0"/>
                <a:ea typeface="Cambria" pitchFamily="18" charset="0"/>
                <a:cs typeface="Calibri" pitchFamily="34" charset="0"/>
              </a:rPr>
              <a:t> </a:t>
            </a:r>
            <a:r>
              <a:rPr lang="en-US" sz="4000" b="1" noProof="1">
                <a:ln w="0"/>
                <a:solidFill>
                  <a:schemeClr val="tx2">
                    <a:lumMod val="50000"/>
                  </a:schemeClr>
                </a:solidFill>
                <a:effectLst>
                  <a:outerShdw blurRad="38100" dist="38100" dir="2700000" algn="tl">
                    <a:srgbClr val="000000">
                      <a:alpha val="43137"/>
                    </a:srgbClr>
                  </a:outerShdw>
                </a:effectLst>
                <a:latin typeface="Candara" pitchFamily="34" charset="0"/>
                <a:ea typeface="Cambria" pitchFamily="18" charset="0"/>
                <a:cs typeface="Calibri" pitchFamily="34" charset="0"/>
              </a:rPr>
              <a:t>PEMBELAJARAN</a:t>
            </a:r>
            <a:endParaRPr lang="id-ID" sz="3600" b="1" noProof="1">
              <a:ln w="0"/>
              <a:solidFill>
                <a:schemeClr val="tx2">
                  <a:lumMod val="50000"/>
                </a:schemeClr>
              </a:solidFill>
              <a:effectLst>
                <a:outerShdw blurRad="38100" dist="38100" dir="2700000" algn="tl">
                  <a:srgbClr val="000000">
                    <a:alpha val="43137"/>
                  </a:srgbClr>
                </a:outerShdw>
              </a:effectLst>
              <a:latin typeface="Candara" pitchFamily="34" charset="0"/>
              <a:ea typeface="Cambria" pitchFamily="18" charset="0"/>
              <a:cs typeface="Calibri" pitchFamily="34" charset="0"/>
            </a:endParaRPr>
          </a:p>
        </p:txBody>
      </p:sp>
      <p:sp>
        <p:nvSpPr>
          <p:cNvPr id="6" name="Rectangle 5"/>
          <p:cNvSpPr/>
          <p:nvPr/>
        </p:nvSpPr>
        <p:spPr>
          <a:xfrm>
            <a:off x="338645" y="2522494"/>
            <a:ext cx="5669280" cy="1015655"/>
          </a:xfrm>
          <a:prstGeom prst="rect">
            <a:avLst/>
          </a:prstGeom>
          <a:noFill/>
        </p:spPr>
        <p:txBody>
          <a:bodyPr wrap="square" lIns="91432" tIns="45716" rIns="91432" bIns="45716">
            <a:spAutoFit/>
          </a:bodyPr>
          <a:lstStyle/>
          <a:p>
            <a:pPr algn="ctr"/>
            <a:r>
              <a:rPr lang="en-US" sz="3600" b="1" noProof="1">
                <a:ln w="0"/>
                <a:effectLst>
                  <a:outerShdw blurRad="38100" dist="19050" dir="2700000" algn="tl" rotWithShape="0">
                    <a:schemeClr val="dk1">
                      <a:alpha val="40000"/>
                    </a:schemeClr>
                  </a:outerShdw>
                </a:effectLst>
                <a:latin typeface="Batang" pitchFamily="18" charset="-127"/>
                <a:ea typeface="Batang" pitchFamily="18" charset="-127"/>
                <a:cs typeface="Calibri" pitchFamily="34" charset="0"/>
              </a:rPr>
              <a:t>IPS EKONOMI</a:t>
            </a:r>
            <a:endParaRPr lang="id-ID" sz="6000" b="1" noProof="1">
              <a:ln w="0"/>
              <a:effectLst>
                <a:outerShdw blurRad="38100" dist="19050" dir="2700000" algn="tl" rotWithShape="0">
                  <a:schemeClr val="dk1">
                    <a:alpha val="40000"/>
                  </a:schemeClr>
                </a:outerShdw>
              </a:effectLst>
              <a:latin typeface="Batang" pitchFamily="18" charset="-127"/>
              <a:ea typeface="Batang" pitchFamily="18" charset="-127"/>
              <a:cs typeface="Calibri" pitchFamily="34" charset="0"/>
            </a:endParaRPr>
          </a:p>
          <a:p>
            <a:pPr algn="ctr"/>
            <a:r>
              <a:rPr lang="id-ID" sz="2400" b="1" noProof="1">
                <a:ln w="0"/>
                <a:effectLst>
                  <a:outerShdw blurRad="38100" dist="19050" dir="2700000" algn="tl" rotWithShape="0">
                    <a:schemeClr val="dk1">
                      <a:alpha val="40000"/>
                    </a:schemeClr>
                  </a:outerShdw>
                </a:effectLst>
                <a:latin typeface="Batang" pitchFamily="18" charset="-127"/>
                <a:ea typeface="Batang" pitchFamily="18" charset="-127"/>
                <a:cs typeface="Calibri" pitchFamily="34" charset="0"/>
              </a:rPr>
              <a:t>untuk SMA/MA Kelas X</a:t>
            </a:r>
          </a:p>
        </p:txBody>
      </p:sp>
      <p:cxnSp>
        <p:nvCxnSpPr>
          <p:cNvPr id="7" name="Straight Connector 6"/>
          <p:cNvCxnSpPr/>
          <p:nvPr/>
        </p:nvCxnSpPr>
        <p:spPr>
          <a:xfrm>
            <a:off x="567245" y="2533650"/>
            <a:ext cx="5212080" cy="0"/>
          </a:xfrm>
          <a:prstGeom prst="line">
            <a:avLst/>
          </a:prstGeom>
          <a:ln w="57150"/>
        </p:spPr>
        <p:style>
          <a:lnRef idx="3">
            <a:schemeClr val="dk1"/>
          </a:lnRef>
          <a:fillRef idx="0">
            <a:schemeClr val="dk1"/>
          </a:fillRef>
          <a:effectRef idx="2">
            <a:schemeClr val="dk1"/>
          </a:effectRef>
          <a:fontRef idx="minor">
            <a:schemeClr val="tx1"/>
          </a:fontRef>
        </p:style>
      </p:cxnSp>
      <p:grpSp>
        <p:nvGrpSpPr>
          <p:cNvPr id="4" name="Group 3"/>
          <p:cNvGrpSpPr/>
          <p:nvPr/>
        </p:nvGrpSpPr>
        <p:grpSpPr>
          <a:xfrm>
            <a:off x="0" y="4302125"/>
            <a:ext cx="9144000" cy="841375"/>
            <a:chOff x="0" y="4302125"/>
            <a:chExt cx="9144000" cy="841375"/>
          </a:xfrm>
        </p:grpSpPr>
        <p:grpSp>
          <p:nvGrpSpPr>
            <p:cNvPr id="2" name="Group 1"/>
            <p:cNvGrpSpPr/>
            <p:nvPr/>
          </p:nvGrpSpPr>
          <p:grpSpPr>
            <a:xfrm>
              <a:off x="0"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pic>
              <p:nvPicPr>
                <p:cNvPr id="8"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9"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2" name="Picture 11"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3" name="Rectangle 2"/>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pic>
        <p:nvPicPr>
          <p:cNvPr id="13" name="Picture 12">
            <a:extLst>
              <a:ext uri="{FF2B5EF4-FFF2-40B4-BE49-F238E27FC236}">
                <a16:creationId xmlns:a16="http://schemas.microsoft.com/office/drawing/2014/main" id="{85C11815-BC5C-44EA-8ED3-BBE32AFFAC53}"/>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5823574" y="214090"/>
            <a:ext cx="2863934" cy="4088035"/>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92882353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37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ppt_x</p:attrName>
                                        </p:attrNameLst>
                                      </p:cBhvr>
                                      <p:tavLst>
                                        <p:tav tm="0">
                                          <p:val>
                                            <p:strVal val="#ppt_x"/>
                                          </p:val>
                                        </p:tav>
                                        <p:tav tm="100000">
                                          <p:val>
                                            <p:strVal val="#ppt_x"/>
                                          </p:val>
                                        </p:tav>
                                      </p:tavLst>
                                    </p:anim>
                                    <p:anim calcmode="lin" valueType="num">
                                      <p:cBhvr>
                                        <p:cTn id="9" dur="2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84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900"/>
                                        <p:tgtEl>
                                          <p:spTgt spid="6"/>
                                        </p:tgtEl>
                                      </p:cBhvr>
                                    </p:animEffect>
                                    <p:anim calcmode="lin" valueType="num">
                                      <p:cBhvr>
                                        <p:cTn id="13" dur="1900" fill="hold"/>
                                        <p:tgtEl>
                                          <p:spTgt spid="6"/>
                                        </p:tgtEl>
                                        <p:attrNameLst>
                                          <p:attrName>ppt_x</p:attrName>
                                        </p:attrNameLst>
                                      </p:cBhvr>
                                      <p:tavLst>
                                        <p:tav tm="0">
                                          <p:val>
                                            <p:strVal val="#ppt_x"/>
                                          </p:val>
                                        </p:tav>
                                        <p:tav tm="100000">
                                          <p:val>
                                            <p:strVal val="#ppt_x"/>
                                          </p:val>
                                        </p:tav>
                                      </p:tavLst>
                                    </p:anim>
                                    <p:anim calcmode="lin" valueType="num">
                                      <p:cBhvr>
                                        <p:cTn id="14" dur="19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600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2300"/>
                                        <p:tgtEl>
                                          <p:spTgt spid="7"/>
                                        </p:tgtEl>
                                      </p:cBhvr>
                                    </p:animEffect>
                                    <p:anim calcmode="lin" valueType="num">
                                      <p:cBhvr>
                                        <p:cTn id="18" dur="2300" fill="hold"/>
                                        <p:tgtEl>
                                          <p:spTgt spid="7"/>
                                        </p:tgtEl>
                                        <p:attrNameLst>
                                          <p:attrName>ppt_x</p:attrName>
                                        </p:attrNameLst>
                                      </p:cBhvr>
                                      <p:tavLst>
                                        <p:tav tm="0">
                                          <p:val>
                                            <p:strVal val="#ppt_x"/>
                                          </p:val>
                                        </p:tav>
                                        <p:tav tm="100000">
                                          <p:val>
                                            <p:strVal val="#ppt_x"/>
                                          </p:val>
                                        </p:tav>
                                      </p:tavLst>
                                    </p:anim>
                                    <p:anim calcmode="lin" valueType="num">
                                      <p:cBhvr>
                                        <p:cTn id="19" dur="23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DC1DD2B-5D1E-8213-D834-44D948A34073}"/>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FE103407-2575-57C6-D6B5-48B28B03E882}"/>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FBAB1B19-212E-291E-73FE-F1E811E56A56}"/>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CD66DD58-0B08-4517-CDD8-9ADACCC62E1A}"/>
                    </a:ext>
                  </a:extLst>
                </p:cNvPr>
                <p:cNvPicPr>
                  <a:picLocks noChangeAspect="1" noChangeArrowheads="1"/>
                </p:cNvPicPr>
                <p:nvPr/>
              </p:nvPicPr>
              <p:blipFill>
                <a:blip r:embed="rId2"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DA834512-A629-1E70-CF48-8A2A2D9D8602}"/>
                    </a:ext>
                  </a:extLst>
                </p:cNvPr>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6" name="Picture 5" descr="A picture containing text&#10;&#10;Description automatically generated">
                <a:extLst>
                  <a:ext uri="{FF2B5EF4-FFF2-40B4-BE49-F238E27FC236}">
                    <a16:creationId xmlns:a16="http://schemas.microsoft.com/office/drawing/2014/main" id="{C3A47559-86C6-65DA-C234-91D29E3F681A}"/>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49BB8560-1FAC-B079-0188-5A5F1C48AF12}"/>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TextBox 34">
            <a:extLst>
              <a:ext uri="{FF2B5EF4-FFF2-40B4-BE49-F238E27FC236}">
                <a16:creationId xmlns:a16="http://schemas.microsoft.com/office/drawing/2014/main" id="{BA035A1F-BB6F-85C7-0C29-CC4842B3EF7F}"/>
              </a:ext>
            </a:extLst>
          </p:cNvPr>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it-IT" sz="2000" b="1" dirty="0">
                <a:solidFill>
                  <a:schemeClr val="bg1"/>
                </a:solidFill>
                <a:latin typeface="Candara" pitchFamily="34" charset="0"/>
              </a:rPr>
              <a:t>A. Produksi </a:t>
            </a:r>
            <a:endParaRPr lang="en-US" sz="2000" b="1" dirty="0">
              <a:solidFill>
                <a:schemeClr val="bg1"/>
              </a:solidFill>
              <a:latin typeface="Candara" pitchFamily="34" charset="0"/>
            </a:endParaRPr>
          </a:p>
        </p:txBody>
      </p:sp>
      <p:sp>
        <p:nvSpPr>
          <p:cNvPr id="11" name="TextBox 10">
            <a:extLst>
              <a:ext uri="{FF2B5EF4-FFF2-40B4-BE49-F238E27FC236}">
                <a16:creationId xmlns:a16="http://schemas.microsoft.com/office/drawing/2014/main" id="{9A3ABCA9-82C3-30DC-A44C-02BFFD7AF99B}"/>
              </a:ext>
            </a:extLst>
          </p:cNvPr>
          <p:cNvSpPr txBox="1"/>
          <p:nvPr/>
        </p:nvSpPr>
        <p:spPr>
          <a:xfrm>
            <a:off x="125505" y="596822"/>
            <a:ext cx="4603376" cy="369332"/>
          </a:xfrm>
          <a:prstGeom prst="rect">
            <a:avLst/>
          </a:prstGeom>
          <a:noFill/>
        </p:spPr>
        <p:txBody>
          <a:bodyPr wrap="square">
            <a:spAutoFit/>
          </a:bodyPr>
          <a:lstStyle/>
          <a:p>
            <a:r>
              <a:rPr lang="en-US" b="1" dirty="0"/>
              <a:t>4. </a:t>
            </a:r>
            <a:r>
              <a:rPr lang="en-US" b="1" dirty="0" err="1"/>
              <a:t>Teori</a:t>
            </a:r>
            <a:r>
              <a:rPr lang="en-US" b="1" dirty="0"/>
              <a:t> </a:t>
            </a:r>
            <a:r>
              <a:rPr lang="en-US" b="1" dirty="0" err="1"/>
              <a:t>Perilaku</a:t>
            </a:r>
            <a:r>
              <a:rPr lang="en-US" b="1" dirty="0"/>
              <a:t> </a:t>
            </a:r>
            <a:r>
              <a:rPr lang="en-US" b="1" dirty="0" err="1"/>
              <a:t>Konsumen</a:t>
            </a:r>
            <a:endParaRPr lang="id-ID" dirty="0"/>
          </a:p>
        </p:txBody>
      </p:sp>
      <p:sp>
        <p:nvSpPr>
          <p:cNvPr id="12" name="TextBox 11">
            <a:extLst>
              <a:ext uri="{FF2B5EF4-FFF2-40B4-BE49-F238E27FC236}">
                <a16:creationId xmlns:a16="http://schemas.microsoft.com/office/drawing/2014/main" id="{2C03DF45-F4A5-6367-D84A-32A6EA9C2D05}"/>
              </a:ext>
            </a:extLst>
          </p:cNvPr>
          <p:cNvSpPr txBox="1"/>
          <p:nvPr/>
        </p:nvSpPr>
        <p:spPr>
          <a:xfrm>
            <a:off x="174810" y="899281"/>
            <a:ext cx="5006790" cy="338554"/>
          </a:xfrm>
          <a:prstGeom prst="rect">
            <a:avLst/>
          </a:prstGeom>
          <a:noFill/>
        </p:spPr>
        <p:txBody>
          <a:bodyPr wrap="square" rtlCol="0">
            <a:spAutoFit/>
          </a:bodyPr>
          <a:lstStyle/>
          <a:p>
            <a:r>
              <a:rPr lang="id-ID" sz="1600" dirty="0"/>
              <a:t>c. Faktor Produksi dengan Dua Faktor Produksi Variabel</a:t>
            </a:r>
          </a:p>
        </p:txBody>
      </p:sp>
      <p:sp>
        <p:nvSpPr>
          <p:cNvPr id="10" name="TextBox 9">
            <a:extLst>
              <a:ext uri="{FF2B5EF4-FFF2-40B4-BE49-F238E27FC236}">
                <a16:creationId xmlns:a16="http://schemas.microsoft.com/office/drawing/2014/main" id="{64D613E0-0A44-3541-F10C-0C78F381733E}"/>
              </a:ext>
            </a:extLst>
          </p:cNvPr>
          <p:cNvSpPr txBox="1"/>
          <p:nvPr/>
        </p:nvSpPr>
        <p:spPr>
          <a:xfrm>
            <a:off x="381000" y="1170962"/>
            <a:ext cx="6096000" cy="954107"/>
          </a:xfrm>
          <a:prstGeom prst="rect">
            <a:avLst/>
          </a:prstGeom>
          <a:noFill/>
        </p:spPr>
        <p:txBody>
          <a:bodyPr wrap="square" rtlCol="0">
            <a:spAutoFit/>
          </a:bodyPr>
          <a:lstStyle/>
          <a:p>
            <a:pPr algn="just"/>
            <a:r>
              <a:rPr lang="id-ID" sz="1400" dirty="0"/>
              <a:t>Dalam jangka panjang, semua faktor produksi yang digunakan dalam proses produksi bersifat variabel. Konsep fungsi produksi jangka panjang dengan menggunakan dua faktor produksi dapat digambarkan dengan kurva yang dikenal dengan istilah kurva </a:t>
            </a:r>
            <a:r>
              <a:rPr lang="id-ID" sz="1400" dirty="0" err="1"/>
              <a:t>isokuan</a:t>
            </a:r>
            <a:r>
              <a:rPr lang="id-ID" sz="1400" dirty="0"/>
              <a:t> </a:t>
            </a:r>
            <a:r>
              <a:rPr lang="id-ID" sz="1400" i="1" dirty="0"/>
              <a:t>(</a:t>
            </a:r>
            <a:r>
              <a:rPr lang="id-ID" sz="1400" i="1" dirty="0" err="1"/>
              <a:t>isoquant</a:t>
            </a:r>
            <a:r>
              <a:rPr lang="id-ID" sz="1400" i="1" dirty="0"/>
              <a:t>). </a:t>
            </a:r>
          </a:p>
        </p:txBody>
      </p:sp>
      <p:sp>
        <p:nvSpPr>
          <p:cNvPr id="17" name="TextBox 16">
            <a:extLst>
              <a:ext uri="{FF2B5EF4-FFF2-40B4-BE49-F238E27FC236}">
                <a16:creationId xmlns:a16="http://schemas.microsoft.com/office/drawing/2014/main" id="{7F2514BD-3972-B31D-F0C4-DA4896DF0A6E}"/>
              </a:ext>
            </a:extLst>
          </p:cNvPr>
          <p:cNvSpPr txBox="1"/>
          <p:nvPr/>
        </p:nvSpPr>
        <p:spPr>
          <a:xfrm>
            <a:off x="180065" y="2342402"/>
            <a:ext cx="5006790" cy="338554"/>
          </a:xfrm>
          <a:prstGeom prst="rect">
            <a:avLst/>
          </a:prstGeom>
          <a:noFill/>
        </p:spPr>
        <p:txBody>
          <a:bodyPr wrap="square" rtlCol="0">
            <a:spAutoFit/>
          </a:bodyPr>
          <a:lstStyle/>
          <a:p>
            <a:r>
              <a:rPr lang="id-ID" sz="1600" dirty="0"/>
              <a:t>d. Perluasan Produksi</a:t>
            </a:r>
          </a:p>
        </p:txBody>
      </p:sp>
      <p:sp>
        <p:nvSpPr>
          <p:cNvPr id="18" name="TextBox 17">
            <a:extLst>
              <a:ext uri="{FF2B5EF4-FFF2-40B4-BE49-F238E27FC236}">
                <a16:creationId xmlns:a16="http://schemas.microsoft.com/office/drawing/2014/main" id="{2D11838A-AB49-9ED3-BD7D-082FD853F744}"/>
              </a:ext>
            </a:extLst>
          </p:cNvPr>
          <p:cNvSpPr txBox="1"/>
          <p:nvPr/>
        </p:nvSpPr>
        <p:spPr>
          <a:xfrm>
            <a:off x="381000" y="2624589"/>
            <a:ext cx="6096000" cy="1384995"/>
          </a:xfrm>
          <a:prstGeom prst="rect">
            <a:avLst/>
          </a:prstGeom>
          <a:noFill/>
        </p:spPr>
        <p:txBody>
          <a:bodyPr wrap="square" rtlCol="0">
            <a:spAutoFit/>
          </a:bodyPr>
          <a:lstStyle/>
          <a:p>
            <a:pPr algn="just"/>
            <a:r>
              <a:rPr lang="id-ID" sz="1400" dirty="0"/>
              <a:t>Penambahan hasil produksi dapat dilakukan dengan jalan menambah faktor produksinya (ekstensifikasi) atau meningkatkan produktivitas faktor produksi yang ada (intensifikasi). Peningkatan produksi dapat dilakukan dengan sarana yang ada serta memperhatikan hal-hal berikut.</a:t>
            </a:r>
          </a:p>
          <a:p>
            <a:pPr marL="342900" indent="-342900" algn="just">
              <a:buFont typeface="+mj-lt"/>
              <a:buAutoNum type="arabicParenR"/>
            </a:pPr>
            <a:r>
              <a:rPr lang="id-ID" sz="1400" dirty="0"/>
              <a:t>Keterbatasan faktor produksi.</a:t>
            </a:r>
          </a:p>
          <a:p>
            <a:pPr marL="342900" indent="-342900" algn="just">
              <a:buFont typeface="+mj-lt"/>
              <a:buAutoNum type="arabicParenR"/>
            </a:pPr>
            <a:r>
              <a:rPr lang="id-ID" sz="1400" dirty="0"/>
              <a:t>Besar-kecilnya pengaruh penambahan </a:t>
            </a:r>
            <a:r>
              <a:rPr lang="id-ID" sz="1400" dirty="0" err="1"/>
              <a:t>input</a:t>
            </a:r>
            <a:r>
              <a:rPr lang="id-ID" sz="1400" dirty="0"/>
              <a:t> terhadap </a:t>
            </a:r>
            <a:r>
              <a:rPr lang="id-ID" sz="1400" i="1" dirty="0" err="1"/>
              <a:t>output</a:t>
            </a:r>
            <a:r>
              <a:rPr lang="id-ID" sz="1400" i="1" dirty="0"/>
              <a:t>.</a:t>
            </a:r>
            <a:endParaRPr lang="id-ID" sz="1400" dirty="0"/>
          </a:p>
        </p:txBody>
      </p:sp>
      <p:sp>
        <p:nvSpPr>
          <p:cNvPr id="13" name="TextBox 12">
            <a:extLst>
              <a:ext uri="{FF2B5EF4-FFF2-40B4-BE49-F238E27FC236}">
                <a16:creationId xmlns:a16="http://schemas.microsoft.com/office/drawing/2014/main" id="{DB64791E-CBB9-272C-F809-B60A0F935D8F}"/>
              </a:ext>
            </a:extLst>
          </p:cNvPr>
          <p:cNvSpPr txBox="1"/>
          <p:nvPr/>
        </p:nvSpPr>
        <p:spPr>
          <a:xfrm>
            <a:off x="6694341" y="965448"/>
            <a:ext cx="3048000" cy="338554"/>
          </a:xfrm>
          <a:prstGeom prst="rect">
            <a:avLst/>
          </a:prstGeom>
          <a:noFill/>
        </p:spPr>
        <p:txBody>
          <a:bodyPr wrap="square" rtlCol="0">
            <a:spAutoFit/>
          </a:bodyPr>
          <a:lstStyle/>
          <a:p>
            <a:r>
              <a:rPr lang="id-ID" sz="1600" dirty="0"/>
              <a:t>Peraga 2.2 hal 62</a:t>
            </a:r>
          </a:p>
        </p:txBody>
      </p:sp>
    </p:spTree>
    <p:extLst>
      <p:ext uri="{BB962C8B-B14F-4D97-AF65-F5344CB8AC3E}">
        <p14:creationId xmlns:p14="http://schemas.microsoft.com/office/powerpoint/2010/main" val="12274672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extLst>
    <p:ext uri="{6950BFC3-D8DA-4A85-94F7-54DA5524770B}">
      <p188:commentRel xmlns:p188="http://schemas.microsoft.com/office/powerpoint/2018/8/main" xmlns="" r:id="rId5"/>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DC1DD2B-5D1E-8213-D834-44D948A34073}"/>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FE103407-2575-57C6-D6B5-48B28B03E882}"/>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FBAB1B19-212E-291E-73FE-F1E811E56A56}"/>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CD66DD58-0B08-4517-CDD8-9ADACCC62E1A}"/>
                    </a:ext>
                  </a:extLst>
                </p:cNvPr>
                <p:cNvPicPr>
                  <a:picLocks noChangeAspect="1" noChangeArrowheads="1"/>
                </p:cNvPicPr>
                <p:nvPr/>
              </p:nvPicPr>
              <p:blipFill>
                <a:blip r:embed="rId2"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DA834512-A629-1E70-CF48-8A2A2D9D8602}"/>
                    </a:ext>
                  </a:extLst>
                </p:cNvPr>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6" name="Picture 5" descr="A picture containing text&#10;&#10;Description automatically generated">
                <a:extLst>
                  <a:ext uri="{FF2B5EF4-FFF2-40B4-BE49-F238E27FC236}">
                    <a16:creationId xmlns:a16="http://schemas.microsoft.com/office/drawing/2014/main" id="{C3A47559-86C6-65DA-C234-91D29E3F681A}"/>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49BB8560-1FAC-B079-0188-5A5F1C48AF12}"/>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TextBox 34">
            <a:extLst>
              <a:ext uri="{FF2B5EF4-FFF2-40B4-BE49-F238E27FC236}">
                <a16:creationId xmlns:a16="http://schemas.microsoft.com/office/drawing/2014/main" id="{BA035A1F-BB6F-85C7-0C29-CC4842B3EF7F}"/>
              </a:ext>
            </a:extLst>
          </p:cNvPr>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it-IT" sz="2000" b="1" dirty="0">
                <a:solidFill>
                  <a:schemeClr val="bg1"/>
                </a:solidFill>
                <a:latin typeface="Candara" pitchFamily="34" charset="0"/>
              </a:rPr>
              <a:t>A. Produksi </a:t>
            </a:r>
            <a:endParaRPr lang="en-US" sz="2000" b="1" dirty="0">
              <a:solidFill>
                <a:schemeClr val="bg1"/>
              </a:solidFill>
              <a:latin typeface="Candara" pitchFamily="34" charset="0"/>
            </a:endParaRPr>
          </a:p>
        </p:txBody>
      </p:sp>
      <p:sp>
        <p:nvSpPr>
          <p:cNvPr id="11" name="TextBox 10">
            <a:extLst>
              <a:ext uri="{FF2B5EF4-FFF2-40B4-BE49-F238E27FC236}">
                <a16:creationId xmlns:a16="http://schemas.microsoft.com/office/drawing/2014/main" id="{9A3ABCA9-82C3-30DC-A44C-02BFFD7AF99B}"/>
              </a:ext>
            </a:extLst>
          </p:cNvPr>
          <p:cNvSpPr txBox="1"/>
          <p:nvPr/>
        </p:nvSpPr>
        <p:spPr>
          <a:xfrm>
            <a:off x="125505" y="596822"/>
            <a:ext cx="4603376" cy="369332"/>
          </a:xfrm>
          <a:prstGeom prst="rect">
            <a:avLst/>
          </a:prstGeom>
          <a:noFill/>
        </p:spPr>
        <p:txBody>
          <a:bodyPr wrap="square">
            <a:spAutoFit/>
          </a:bodyPr>
          <a:lstStyle/>
          <a:p>
            <a:r>
              <a:rPr lang="en-US" b="1" dirty="0"/>
              <a:t>4. </a:t>
            </a:r>
            <a:r>
              <a:rPr lang="en-US" b="1" dirty="0" err="1"/>
              <a:t>Teori</a:t>
            </a:r>
            <a:r>
              <a:rPr lang="en-US" b="1" dirty="0"/>
              <a:t> </a:t>
            </a:r>
            <a:r>
              <a:rPr lang="en-US" b="1" dirty="0" err="1"/>
              <a:t>Perilaku</a:t>
            </a:r>
            <a:r>
              <a:rPr lang="en-US" b="1" dirty="0"/>
              <a:t> </a:t>
            </a:r>
            <a:r>
              <a:rPr lang="en-US" b="1" dirty="0" err="1"/>
              <a:t>Konsumen</a:t>
            </a:r>
            <a:endParaRPr lang="id-ID" dirty="0"/>
          </a:p>
        </p:txBody>
      </p:sp>
      <p:sp>
        <p:nvSpPr>
          <p:cNvPr id="12" name="TextBox 11">
            <a:extLst>
              <a:ext uri="{FF2B5EF4-FFF2-40B4-BE49-F238E27FC236}">
                <a16:creationId xmlns:a16="http://schemas.microsoft.com/office/drawing/2014/main" id="{2C03DF45-F4A5-6367-D84A-32A6EA9C2D05}"/>
              </a:ext>
            </a:extLst>
          </p:cNvPr>
          <p:cNvSpPr txBox="1"/>
          <p:nvPr/>
        </p:nvSpPr>
        <p:spPr>
          <a:xfrm>
            <a:off x="174810" y="899281"/>
            <a:ext cx="5006790" cy="338554"/>
          </a:xfrm>
          <a:prstGeom prst="rect">
            <a:avLst/>
          </a:prstGeom>
          <a:noFill/>
        </p:spPr>
        <p:txBody>
          <a:bodyPr wrap="square" rtlCol="0">
            <a:spAutoFit/>
          </a:bodyPr>
          <a:lstStyle/>
          <a:p>
            <a:r>
              <a:rPr lang="id-ID" sz="1600" dirty="0"/>
              <a:t>e. Produk Total, Produk </a:t>
            </a:r>
            <a:r>
              <a:rPr lang="id-ID" sz="1600" dirty="0" err="1"/>
              <a:t>Marjinal</a:t>
            </a:r>
            <a:r>
              <a:rPr lang="id-ID" sz="1600" dirty="0"/>
              <a:t>, dan Produk </a:t>
            </a:r>
            <a:r>
              <a:rPr lang="id-ID" sz="1600" dirty="0" err="1"/>
              <a:t>Rata-Rata</a:t>
            </a:r>
            <a:endParaRPr lang="id-ID" sz="1600" dirty="0"/>
          </a:p>
        </p:txBody>
      </p:sp>
      <p:sp>
        <p:nvSpPr>
          <p:cNvPr id="10" name="TextBox 9">
            <a:extLst>
              <a:ext uri="{FF2B5EF4-FFF2-40B4-BE49-F238E27FC236}">
                <a16:creationId xmlns:a16="http://schemas.microsoft.com/office/drawing/2014/main" id="{64D613E0-0A44-3541-F10C-0C78F381733E}"/>
              </a:ext>
            </a:extLst>
          </p:cNvPr>
          <p:cNvSpPr txBox="1"/>
          <p:nvPr/>
        </p:nvSpPr>
        <p:spPr>
          <a:xfrm>
            <a:off x="381000" y="1170962"/>
            <a:ext cx="6934200" cy="1384995"/>
          </a:xfrm>
          <a:prstGeom prst="rect">
            <a:avLst/>
          </a:prstGeom>
          <a:noFill/>
        </p:spPr>
        <p:txBody>
          <a:bodyPr wrap="square" rtlCol="0">
            <a:spAutoFit/>
          </a:bodyPr>
          <a:lstStyle/>
          <a:p>
            <a:pPr algn="just"/>
            <a:r>
              <a:rPr lang="id-ID" sz="1400" dirty="0"/>
              <a:t>Jumlah </a:t>
            </a:r>
            <a:r>
              <a:rPr lang="id-ID" sz="1400" i="1" dirty="0" err="1"/>
              <a:t>output</a:t>
            </a:r>
            <a:r>
              <a:rPr lang="id-ID" sz="1400" i="1" dirty="0"/>
              <a:t> </a:t>
            </a:r>
            <a:r>
              <a:rPr lang="id-ID" sz="1400" dirty="0"/>
              <a:t>yang dihasilkan selama periode waktu tertentu disebut sebagai produk total </a:t>
            </a:r>
            <a:r>
              <a:rPr lang="id-ID" sz="1400" i="1" dirty="0"/>
              <a:t>(total </a:t>
            </a:r>
            <a:r>
              <a:rPr lang="id-ID" sz="1400" i="1" dirty="0" err="1"/>
              <a:t>product</a:t>
            </a:r>
            <a:r>
              <a:rPr lang="id-ID" sz="1400" i="1" dirty="0"/>
              <a:t>-TP). </a:t>
            </a:r>
            <a:r>
              <a:rPr lang="id-ID" sz="1400" dirty="0"/>
              <a:t>Setiap pertambahan </a:t>
            </a:r>
            <a:r>
              <a:rPr lang="id-ID" sz="1400" dirty="0" err="1"/>
              <a:t>input</a:t>
            </a:r>
            <a:r>
              <a:rPr lang="id-ID" sz="1400" dirty="0"/>
              <a:t> tentunya akan menambah </a:t>
            </a:r>
            <a:r>
              <a:rPr lang="id-ID" sz="1400" i="1" dirty="0" err="1"/>
              <a:t>output</a:t>
            </a:r>
            <a:r>
              <a:rPr lang="id-ID" sz="1400" i="1" dirty="0"/>
              <a:t>. </a:t>
            </a:r>
            <a:r>
              <a:rPr lang="id-ID" sz="1400" dirty="0"/>
              <a:t>Pertambahan </a:t>
            </a:r>
            <a:r>
              <a:rPr lang="id-ID" sz="1400" i="1" dirty="0" err="1"/>
              <a:t>output</a:t>
            </a:r>
            <a:r>
              <a:rPr lang="id-ID" sz="1400" dirty="0"/>
              <a:t> yang dihasilkan dari pertambahan satu unit faktor produksi </a:t>
            </a:r>
            <a:r>
              <a:rPr lang="id-ID" sz="1400" dirty="0" err="1"/>
              <a:t>variavel</a:t>
            </a:r>
            <a:r>
              <a:rPr lang="id-ID" sz="1400" dirty="0"/>
              <a:t> dinamakan produk </a:t>
            </a:r>
            <a:r>
              <a:rPr lang="id-ID" sz="1400" dirty="0" err="1"/>
              <a:t>marjinal</a:t>
            </a:r>
            <a:r>
              <a:rPr lang="id-ID" sz="1400" dirty="0"/>
              <a:t> </a:t>
            </a:r>
            <a:r>
              <a:rPr lang="id-ID" sz="1400" i="1" dirty="0"/>
              <a:t>(marginal </a:t>
            </a:r>
            <a:r>
              <a:rPr lang="id-ID" sz="1400" i="1" dirty="0" err="1"/>
              <a:t>product</a:t>
            </a:r>
            <a:r>
              <a:rPr lang="id-ID" sz="1400" i="1" dirty="0"/>
              <a:t>-MP). </a:t>
            </a:r>
            <a:r>
              <a:rPr lang="id-ID" sz="1400" dirty="0"/>
              <a:t>Jika produk total dibagi dengan jumlah faktor produksi variabel yang digunakan untuk memproduksi, akan dihasilkan produk rata-rata </a:t>
            </a:r>
            <a:r>
              <a:rPr lang="id-ID" sz="1400" i="1" dirty="0"/>
              <a:t>(</a:t>
            </a:r>
            <a:r>
              <a:rPr lang="id-ID" sz="1400" i="1" dirty="0" err="1"/>
              <a:t>average</a:t>
            </a:r>
            <a:r>
              <a:rPr lang="id-ID" sz="1400" i="1" dirty="0"/>
              <a:t> </a:t>
            </a:r>
            <a:r>
              <a:rPr lang="id-ID" sz="1400" i="1" dirty="0" err="1"/>
              <a:t>product</a:t>
            </a:r>
            <a:r>
              <a:rPr lang="id-ID" sz="1400" i="1" dirty="0"/>
              <a:t>-AP).</a:t>
            </a:r>
          </a:p>
        </p:txBody>
      </p:sp>
      <p:sp>
        <p:nvSpPr>
          <p:cNvPr id="17" name="TextBox 16">
            <a:extLst>
              <a:ext uri="{FF2B5EF4-FFF2-40B4-BE49-F238E27FC236}">
                <a16:creationId xmlns:a16="http://schemas.microsoft.com/office/drawing/2014/main" id="{7F2514BD-3972-B31D-F0C4-DA4896DF0A6E}"/>
              </a:ext>
            </a:extLst>
          </p:cNvPr>
          <p:cNvSpPr txBox="1"/>
          <p:nvPr/>
        </p:nvSpPr>
        <p:spPr>
          <a:xfrm>
            <a:off x="174810" y="2674895"/>
            <a:ext cx="5006790" cy="338554"/>
          </a:xfrm>
          <a:prstGeom prst="rect">
            <a:avLst/>
          </a:prstGeom>
          <a:noFill/>
        </p:spPr>
        <p:txBody>
          <a:bodyPr wrap="square" rtlCol="0">
            <a:spAutoFit/>
          </a:bodyPr>
          <a:lstStyle/>
          <a:p>
            <a:r>
              <a:rPr lang="id-ID" sz="1600" dirty="0"/>
              <a:t>f. Hukum Produk </a:t>
            </a:r>
            <a:r>
              <a:rPr lang="id-ID" sz="1600" dirty="0" err="1"/>
              <a:t>Marjinal</a:t>
            </a:r>
            <a:r>
              <a:rPr lang="id-ID" sz="1600" dirty="0"/>
              <a:t> yang Makin Menurun</a:t>
            </a:r>
          </a:p>
        </p:txBody>
      </p:sp>
      <p:sp>
        <p:nvSpPr>
          <p:cNvPr id="18" name="TextBox 17">
            <a:extLst>
              <a:ext uri="{FF2B5EF4-FFF2-40B4-BE49-F238E27FC236}">
                <a16:creationId xmlns:a16="http://schemas.microsoft.com/office/drawing/2014/main" id="{2D11838A-AB49-9ED3-BD7D-082FD853F744}"/>
              </a:ext>
            </a:extLst>
          </p:cNvPr>
          <p:cNvSpPr txBox="1"/>
          <p:nvPr/>
        </p:nvSpPr>
        <p:spPr>
          <a:xfrm>
            <a:off x="381000" y="2906649"/>
            <a:ext cx="6096000" cy="1169551"/>
          </a:xfrm>
          <a:prstGeom prst="rect">
            <a:avLst/>
          </a:prstGeom>
          <a:noFill/>
        </p:spPr>
        <p:txBody>
          <a:bodyPr wrap="square" rtlCol="0">
            <a:spAutoFit/>
          </a:bodyPr>
          <a:lstStyle/>
          <a:p>
            <a:pPr algn="just"/>
            <a:r>
              <a:rPr lang="id-ID" sz="1400" dirty="0"/>
              <a:t>Hukum produk </a:t>
            </a:r>
            <a:r>
              <a:rPr lang="id-ID" sz="1400" dirty="0" err="1"/>
              <a:t>marjinal</a:t>
            </a:r>
            <a:r>
              <a:rPr lang="id-ID" sz="1400" dirty="0"/>
              <a:t> yang menurun atau disebut juga </a:t>
            </a:r>
            <a:r>
              <a:rPr lang="id-ID" sz="1400" i="1" dirty="0" err="1"/>
              <a:t>law</a:t>
            </a:r>
            <a:r>
              <a:rPr lang="id-ID" sz="1400" i="1" dirty="0"/>
              <a:t> </a:t>
            </a:r>
            <a:r>
              <a:rPr lang="id-ID" sz="1400" i="1" dirty="0" err="1"/>
              <a:t>of</a:t>
            </a:r>
            <a:r>
              <a:rPr lang="id-ID" sz="1400" i="1" dirty="0"/>
              <a:t> </a:t>
            </a:r>
            <a:r>
              <a:rPr lang="id-ID" sz="1400" i="1" dirty="0" err="1"/>
              <a:t>diminishing</a:t>
            </a:r>
            <a:r>
              <a:rPr lang="id-ID" sz="1400" i="1" dirty="0"/>
              <a:t> </a:t>
            </a:r>
            <a:r>
              <a:rPr lang="id-ID" sz="1400" i="1" dirty="0" err="1"/>
              <a:t>returns</a:t>
            </a:r>
            <a:r>
              <a:rPr lang="id-ID" sz="1400" i="1" dirty="0"/>
              <a:t> </a:t>
            </a:r>
            <a:r>
              <a:rPr lang="id-ID" sz="1400" dirty="0"/>
              <a:t>menjelaskan proporsi </a:t>
            </a:r>
            <a:r>
              <a:rPr lang="id-ID" sz="1400" dirty="0" err="1"/>
              <a:t>input</a:t>
            </a:r>
            <a:r>
              <a:rPr lang="id-ID" sz="1400" dirty="0"/>
              <a:t> yang tepat untuk mendapatkan </a:t>
            </a:r>
            <a:r>
              <a:rPr lang="id-ID" sz="1400" i="1" dirty="0" err="1"/>
              <a:t>output</a:t>
            </a:r>
            <a:r>
              <a:rPr lang="id-ID" sz="1400" i="1" dirty="0"/>
              <a:t> </a:t>
            </a:r>
            <a:r>
              <a:rPr lang="id-ID" sz="1400" dirty="0"/>
              <a:t>maksimal. Teori ini menggambarkan bahwa ketika </a:t>
            </a:r>
            <a:r>
              <a:rPr lang="id-ID" sz="1400" dirty="0" err="1"/>
              <a:t>input</a:t>
            </a:r>
            <a:r>
              <a:rPr lang="id-ID" sz="1400" dirty="0"/>
              <a:t> yang kita miliki melebihi kapasitas produksi dari </a:t>
            </a:r>
            <a:r>
              <a:rPr lang="id-ID" sz="1400" dirty="0" err="1"/>
              <a:t>input</a:t>
            </a:r>
            <a:r>
              <a:rPr lang="id-ID" sz="1400" dirty="0"/>
              <a:t>, maka </a:t>
            </a:r>
            <a:r>
              <a:rPr lang="id-ID" sz="1400" i="1" dirty="0" err="1"/>
              <a:t>return</a:t>
            </a:r>
            <a:r>
              <a:rPr lang="id-ID" sz="1400" i="1" dirty="0"/>
              <a:t> </a:t>
            </a:r>
            <a:r>
              <a:rPr lang="id-ID" sz="1400" dirty="0"/>
              <a:t>(pendapatan) kita akan makin menurun.</a:t>
            </a:r>
          </a:p>
        </p:txBody>
      </p:sp>
      <mc:AlternateContent xmlns:mc="http://schemas.openxmlformats.org/markup-compatibility/2006" xmlns:a14="http://schemas.microsoft.com/office/drawing/2010/main">
        <mc:Choice Requires="a14">
          <p:sp>
            <p:nvSpPr>
              <p:cNvPr id="13" name="Rounded Rectangle 12">
                <a:extLst>
                  <a:ext uri="{FF2B5EF4-FFF2-40B4-BE49-F238E27FC236}">
                    <a16:creationId xmlns:a16="http://schemas.microsoft.com/office/drawing/2014/main" id="{DAC32591-8895-7ED4-74FE-C494608157BA}"/>
                  </a:ext>
                </a:extLst>
              </p:cNvPr>
              <p:cNvSpPr/>
              <p:nvPr/>
            </p:nvSpPr>
            <p:spPr>
              <a:xfrm>
                <a:off x="7396655" y="1302092"/>
                <a:ext cx="1447800" cy="1043499"/>
              </a:xfrm>
              <a:prstGeom prst="roundRect">
                <a:avLst>
                  <a:gd name="adj" fmla="val 18502"/>
                </a:avLst>
              </a:prstGeom>
              <a:solidFill>
                <a:schemeClr val="accent3">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d-ID" sz="1500" dirty="0">
                    <a:solidFill>
                      <a:schemeClr val="tx1"/>
                    </a:solidFill>
                  </a:rPr>
                  <a:t>MP = </a:t>
                </a:r>
                <a14:m>
                  <m:oMath xmlns:m="http://schemas.openxmlformats.org/officeDocument/2006/math">
                    <m:f>
                      <m:fPr>
                        <m:ctrlPr>
                          <a:rPr lang="id-ID" sz="1500" i="1" smtClean="0">
                            <a:solidFill>
                              <a:schemeClr val="tx1"/>
                            </a:solidFill>
                            <a:latin typeface="Cambria Math" panose="02040503050406030204" pitchFamily="18" charset="0"/>
                          </a:rPr>
                        </m:ctrlPr>
                      </m:fPr>
                      <m:num>
                        <m:r>
                          <a:rPr lang="id-ID" sz="1500" i="1" smtClean="0">
                            <a:solidFill>
                              <a:schemeClr val="tx1"/>
                            </a:solidFill>
                            <a:latin typeface="Cambria Math" panose="02040503050406030204" pitchFamily="18" charset="0"/>
                            <a:ea typeface="Cambria Math" panose="02040503050406030204" pitchFamily="18" charset="0"/>
                          </a:rPr>
                          <m:t>∆</m:t>
                        </m:r>
                        <m:r>
                          <a:rPr lang="en-US" sz="1500" b="0" i="1" smtClean="0">
                            <a:solidFill>
                              <a:schemeClr val="tx1"/>
                            </a:solidFill>
                            <a:latin typeface="Cambria Math" panose="02040503050406030204" pitchFamily="18" charset="0"/>
                            <a:ea typeface="Cambria Math" panose="02040503050406030204" pitchFamily="18" charset="0"/>
                          </a:rPr>
                          <m:t>𝑇𝑃</m:t>
                        </m:r>
                      </m:num>
                      <m:den>
                        <m:r>
                          <a:rPr lang="id-ID" sz="1500" i="1" smtClean="0">
                            <a:solidFill>
                              <a:schemeClr val="tx1"/>
                            </a:solidFill>
                            <a:latin typeface="Cambria Math" panose="02040503050406030204" pitchFamily="18" charset="0"/>
                            <a:ea typeface="Cambria Math" panose="02040503050406030204" pitchFamily="18" charset="0"/>
                          </a:rPr>
                          <m:t>∆</m:t>
                        </m:r>
                        <m:r>
                          <a:rPr lang="en-US" sz="1500" b="0" i="1" smtClean="0">
                            <a:solidFill>
                              <a:schemeClr val="tx1"/>
                            </a:solidFill>
                            <a:latin typeface="Cambria Math" panose="02040503050406030204" pitchFamily="18" charset="0"/>
                            <a:ea typeface="Cambria Math" panose="02040503050406030204" pitchFamily="18" charset="0"/>
                          </a:rPr>
                          <m:t>𝐿</m:t>
                        </m:r>
                      </m:den>
                    </m:f>
                  </m:oMath>
                </a14:m>
                <a:endParaRPr lang="id-ID" sz="1500" dirty="0">
                  <a:solidFill>
                    <a:schemeClr val="tx1"/>
                  </a:solidFill>
                </a:endParaRPr>
              </a:p>
              <a:p>
                <a:pPr algn="ctr"/>
                <a:r>
                  <a:rPr lang="id-ID" sz="1500" dirty="0">
                    <a:solidFill>
                      <a:schemeClr val="tx1"/>
                    </a:solidFill>
                  </a:rPr>
                  <a:t>AP = </a:t>
                </a:r>
                <a14:m>
                  <m:oMath xmlns:m="http://schemas.openxmlformats.org/officeDocument/2006/math">
                    <m:f>
                      <m:fPr>
                        <m:ctrlPr>
                          <a:rPr lang="id-ID" sz="1500" i="1" smtClean="0">
                            <a:solidFill>
                              <a:schemeClr val="tx1"/>
                            </a:solidFill>
                            <a:latin typeface="Cambria Math" panose="02040503050406030204" pitchFamily="18" charset="0"/>
                          </a:rPr>
                        </m:ctrlPr>
                      </m:fPr>
                      <m:num>
                        <m:r>
                          <a:rPr lang="en-US" sz="1500" b="0" i="1" smtClean="0">
                            <a:solidFill>
                              <a:schemeClr val="tx1"/>
                            </a:solidFill>
                            <a:latin typeface="Cambria Math" panose="02040503050406030204" pitchFamily="18" charset="0"/>
                            <a:ea typeface="Cambria Math" panose="02040503050406030204" pitchFamily="18" charset="0"/>
                          </a:rPr>
                          <m:t>𝑇𝑃</m:t>
                        </m:r>
                      </m:num>
                      <m:den>
                        <m:r>
                          <a:rPr lang="en-US" sz="1500" b="0" i="1" smtClean="0">
                            <a:solidFill>
                              <a:schemeClr val="tx1"/>
                            </a:solidFill>
                            <a:latin typeface="Cambria Math" panose="02040503050406030204" pitchFamily="18" charset="0"/>
                            <a:ea typeface="Cambria Math" panose="02040503050406030204" pitchFamily="18" charset="0"/>
                          </a:rPr>
                          <m:t>𝐿</m:t>
                        </m:r>
                      </m:den>
                    </m:f>
                  </m:oMath>
                </a14:m>
                <a:endParaRPr lang="id-ID" sz="1500" dirty="0">
                  <a:solidFill>
                    <a:schemeClr val="tx1"/>
                  </a:solidFill>
                </a:endParaRPr>
              </a:p>
            </p:txBody>
          </p:sp>
        </mc:Choice>
        <mc:Fallback xmlns="">
          <p:sp>
            <p:nvSpPr>
              <p:cNvPr id="13" name="Rounded Rectangle 12">
                <a:extLst>
                  <a:ext uri="{FF2B5EF4-FFF2-40B4-BE49-F238E27FC236}">
                    <a16:creationId xmlns:a16="http://schemas.microsoft.com/office/drawing/2014/main" id="{DAC32591-8895-7ED4-74FE-C494608157BA}"/>
                  </a:ext>
                </a:extLst>
              </p:cNvPr>
              <p:cNvSpPr>
                <a:spLocks noRot="1" noChangeAspect="1" noMove="1" noResize="1" noEditPoints="1" noAdjustHandles="1" noChangeArrowheads="1" noChangeShapeType="1" noTextEdit="1"/>
              </p:cNvSpPr>
              <p:nvPr/>
            </p:nvSpPr>
            <p:spPr>
              <a:xfrm>
                <a:off x="7396655" y="1302092"/>
                <a:ext cx="1447800" cy="1043499"/>
              </a:xfrm>
              <a:prstGeom prst="roundRect">
                <a:avLst>
                  <a:gd name="adj" fmla="val 18502"/>
                </a:avLst>
              </a:prstGeom>
              <a:blipFill>
                <a:blip r:embed="rId5"/>
                <a:stretch>
                  <a:fillRect/>
                </a:stretch>
              </a:blipFill>
              <a:ln>
                <a:noFill/>
              </a:ln>
            </p:spPr>
            <p:txBody>
              <a:bodyPr/>
              <a:lstStyle/>
              <a:p>
                <a:r>
                  <a:rPr lang="id-ID">
                    <a:noFill/>
                  </a:rPr>
                  <a:t> </a:t>
                </a:r>
              </a:p>
            </p:txBody>
          </p:sp>
        </mc:Fallback>
      </mc:AlternateContent>
    </p:spTree>
    <p:extLst>
      <p:ext uri="{BB962C8B-B14F-4D97-AF65-F5344CB8AC3E}">
        <p14:creationId xmlns:p14="http://schemas.microsoft.com/office/powerpoint/2010/main" val="37296993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75C1A8D-5AF8-2FB8-C315-22CBA84055B2}"/>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4CD5F2B3-7F54-D77E-6E94-3EE34CF33CD7}"/>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0FBC187F-16D4-8488-4B6B-0AC65BCB244A}"/>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E1E14F58-B7D9-B678-DD69-C6B5B9AAB5BB}"/>
                    </a:ext>
                  </a:extLst>
                </p:cNvPr>
                <p:cNvPicPr>
                  <a:picLocks noChangeAspect="1" noChangeArrowheads="1"/>
                </p:cNvPicPr>
                <p:nvPr/>
              </p:nvPicPr>
              <p:blipFill>
                <a:blip r:embed="rId2"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6826786E-B521-E5E6-3B56-1631467103D9}"/>
                    </a:ext>
                  </a:extLst>
                </p:cNvPr>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6" name="Picture 5" descr="A picture containing text&#10;&#10;Description automatically generated">
                <a:extLst>
                  <a:ext uri="{FF2B5EF4-FFF2-40B4-BE49-F238E27FC236}">
                    <a16:creationId xmlns:a16="http://schemas.microsoft.com/office/drawing/2014/main" id="{92BC8C6C-0AA9-F104-155E-42B26ADD391D}"/>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52F73B64-A347-51B7-09D6-CE90690C1099}"/>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TextBox 34">
            <a:extLst>
              <a:ext uri="{FF2B5EF4-FFF2-40B4-BE49-F238E27FC236}">
                <a16:creationId xmlns:a16="http://schemas.microsoft.com/office/drawing/2014/main" id="{A3C86EFF-D109-AF14-EF05-3D296B93AD56}"/>
              </a:ext>
            </a:extLst>
          </p:cNvPr>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it-IT" sz="2000" b="1" dirty="0">
                <a:solidFill>
                  <a:schemeClr val="bg1"/>
                </a:solidFill>
                <a:latin typeface="Candara" pitchFamily="34" charset="0"/>
              </a:rPr>
              <a:t>A. Produksi </a:t>
            </a:r>
            <a:endParaRPr lang="en-US" sz="2000" b="1" dirty="0">
              <a:solidFill>
                <a:schemeClr val="bg1"/>
              </a:solidFill>
              <a:latin typeface="Candara" pitchFamily="34" charset="0"/>
            </a:endParaRPr>
          </a:p>
        </p:txBody>
      </p:sp>
      <p:sp>
        <p:nvSpPr>
          <p:cNvPr id="10" name="TextBox 9">
            <a:extLst>
              <a:ext uri="{FF2B5EF4-FFF2-40B4-BE49-F238E27FC236}">
                <a16:creationId xmlns:a16="http://schemas.microsoft.com/office/drawing/2014/main" id="{3FC9B701-95CC-781D-4BAC-13791DF68597}"/>
              </a:ext>
            </a:extLst>
          </p:cNvPr>
          <p:cNvSpPr txBox="1"/>
          <p:nvPr/>
        </p:nvSpPr>
        <p:spPr>
          <a:xfrm>
            <a:off x="125505" y="596822"/>
            <a:ext cx="4603376" cy="369332"/>
          </a:xfrm>
          <a:prstGeom prst="rect">
            <a:avLst/>
          </a:prstGeom>
          <a:noFill/>
        </p:spPr>
        <p:txBody>
          <a:bodyPr wrap="square">
            <a:spAutoFit/>
          </a:bodyPr>
          <a:lstStyle/>
          <a:p>
            <a:r>
              <a:rPr lang="en-US" b="1" dirty="0"/>
              <a:t>4. </a:t>
            </a:r>
            <a:r>
              <a:rPr lang="en-US" b="1" dirty="0" err="1"/>
              <a:t>Teori</a:t>
            </a:r>
            <a:r>
              <a:rPr lang="en-US" b="1" dirty="0"/>
              <a:t> </a:t>
            </a:r>
            <a:r>
              <a:rPr lang="en-US" b="1" dirty="0" err="1"/>
              <a:t>Perilaku</a:t>
            </a:r>
            <a:r>
              <a:rPr lang="en-US" b="1" dirty="0"/>
              <a:t> </a:t>
            </a:r>
            <a:r>
              <a:rPr lang="en-US" b="1" dirty="0" err="1"/>
              <a:t>Konsumen</a:t>
            </a:r>
            <a:endParaRPr lang="id-ID" dirty="0"/>
          </a:p>
        </p:txBody>
      </p:sp>
      <p:sp>
        <p:nvSpPr>
          <p:cNvPr id="11" name="TextBox 10">
            <a:extLst>
              <a:ext uri="{FF2B5EF4-FFF2-40B4-BE49-F238E27FC236}">
                <a16:creationId xmlns:a16="http://schemas.microsoft.com/office/drawing/2014/main" id="{951D1DC3-01E2-FBA4-176C-96A53A642D79}"/>
              </a:ext>
            </a:extLst>
          </p:cNvPr>
          <p:cNvSpPr txBox="1"/>
          <p:nvPr/>
        </p:nvSpPr>
        <p:spPr>
          <a:xfrm>
            <a:off x="174811" y="1019270"/>
            <a:ext cx="3733800" cy="584775"/>
          </a:xfrm>
          <a:prstGeom prst="rect">
            <a:avLst/>
          </a:prstGeom>
          <a:noFill/>
        </p:spPr>
        <p:txBody>
          <a:bodyPr wrap="square" rtlCol="0">
            <a:spAutoFit/>
          </a:bodyPr>
          <a:lstStyle/>
          <a:p>
            <a:r>
              <a:rPr lang="id-ID" sz="1600" dirty="0"/>
              <a:t>f. Hukum Produk Marjinal yang </a:t>
            </a:r>
            <a:r>
              <a:rPr lang="id-ID" sz="1600" dirty="0" smtClean="0"/>
              <a:t>Makin</a:t>
            </a:r>
            <a:endParaRPr lang="en-US" sz="1600" dirty="0" smtClean="0"/>
          </a:p>
          <a:p>
            <a:r>
              <a:rPr lang="en-US" sz="1600" dirty="0"/>
              <a:t> </a:t>
            </a:r>
            <a:r>
              <a:rPr lang="en-US" sz="1600" dirty="0" smtClean="0"/>
              <a:t>  </a:t>
            </a:r>
            <a:r>
              <a:rPr lang="id-ID" sz="1600" dirty="0" smtClean="0"/>
              <a:t>Menurun</a:t>
            </a:r>
            <a:endParaRPr lang="id-ID" sz="1600" dirty="0"/>
          </a:p>
        </p:txBody>
      </p:sp>
      <p:sp>
        <p:nvSpPr>
          <p:cNvPr id="12" name="TextBox 11">
            <a:extLst>
              <a:ext uri="{FF2B5EF4-FFF2-40B4-BE49-F238E27FC236}">
                <a16:creationId xmlns:a16="http://schemas.microsoft.com/office/drawing/2014/main" id="{791660DE-1742-1425-8441-75EF0A1876DD}"/>
              </a:ext>
            </a:extLst>
          </p:cNvPr>
          <p:cNvSpPr txBox="1"/>
          <p:nvPr/>
        </p:nvSpPr>
        <p:spPr>
          <a:xfrm>
            <a:off x="174810" y="1601074"/>
            <a:ext cx="3733800" cy="1384995"/>
          </a:xfrm>
          <a:prstGeom prst="rect">
            <a:avLst/>
          </a:prstGeom>
          <a:noFill/>
        </p:spPr>
        <p:txBody>
          <a:bodyPr wrap="square" rtlCol="0">
            <a:spAutoFit/>
          </a:bodyPr>
          <a:lstStyle/>
          <a:p>
            <a:pPr algn="just"/>
            <a:r>
              <a:rPr lang="id-ID" sz="1400" dirty="0"/>
              <a:t>Perubahan persentase </a:t>
            </a:r>
            <a:r>
              <a:rPr lang="id-ID" sz="1400" i="1" dirty="0" err="1"/>
              <a:t>output</a:t>
            </a:r>
            <a:r>
              <a:rPr lang="id-ID" sz="1400" i="1" dirty="0"/>
              <a:t> </a:t>
            </a:r>
            <a:r>
              <a:rPr lang="id-ID" sz="1400" dirty="0"/>
              <a:t>lebih besar dari perubahan persentase kenaikan </a:t>
            </a:r>
            <a:r>
              <a:rPr lang="id-ID" sz="1400" dirty="0" err="1"/>
              <a:t>input</a:t>
            </a:r>
            <a:r>
              <a:rPr lang="id-ID" sz="1400" dirty="0"/>
              <a:t> disebut </a:t>
            </a:r>
            <a:r>
              <a:rPr lang="id-ID" sz="1400" i="1" dirty="0" err="1"/>
              <a:t>increasing</a:t>
            </a:r>
            <a:r>
              <a:rPr lang="id-ID" sz="1400" i="1" dirty="0"/>
              <a:t> </a:t>
            </a:r>
            <a:r>
              <a:rPr lang="id-ID" sz="1400" i="1" dirty="0" err="1"/>
              <a:t>return</a:t>
            </a:r>
            <a:r>
              <a:rPr lang="id-ID" sz="1400" i="1" dirty="0"/>
              <a:t> </a:t>
            </a:r>
            <a:r>
              <a:rPr lang="id-ID" sz="1400" i="1" dirty="0" err="1"/>
              <a:t>to</a:t>
            </a:r>
            <a:r>
              <a:rPr lang="id-ID" sz="1400" i="1" dirty="0"/>
              <a:t> </a:t>
            </a:r>
            <a:r>
              <a:rPr lang="id-ID" sz="1400" i="1" dirty="0" err="1"/>
              <a:t>scale</a:t>
            </a:r>
            <a:r>
              <a:rPr lang="id-ID" sz="1400" i="1" dirty="0"/>
              <a:t>. </a:t>
            </a:r>
            <a:r>
              <a:rPr lang="id-ID" sz="1400" dirty="0"/>
              <a:t>Perubahan persentase </a:t>
            </a:r>
            <a:r>
              <a:rPr lang="id-ID" sz="1400" i="1" dirty="0" err="1"/>
              <a:t>output</a:t>
            </a:r>
            <a:r>
              <a:rPr lang="id-ID" sz="1400" i="1" dirty="0"/>
              <a:t> </a:t>
            </a:r>
            <a:r>
              <a:rPr lang="id-ID" sz="1400" dirty="0"/>
              <a:t>lebih kecil dari perubahan persentase kenaikan </a:t>
            </a:r>
            <a:r>
              <a:rPr lang="id-ID" sz="1400" dirty="0" err="1"/>
              <a:t>input</a:t>
            </a:r>
            <a:r>
              <a:rPr lang="id-ID" sz="1400" dirty="0"/>
              <a:t> disebut </a:t>
            </a:r>
            <a:r>
              <a:rPr lang="id-ID" sz="1400" i="1" dirty="0" err="1"/>
              <a:t>decreasing</a:t>
            </a:r>
            <a:r>
              <a:rPr lang="id-ID" sz="1400" i="1" dirty="0"/>
              <a:t> </a:t>
            </a:r>
            <a:r>
              <a:rPr lang="id-ID" sz="1400" i="1" dirty="0" err="1"/>
              <a:t>return</a:t>
            </a:r>
            <a:r>
              <a:rPr lang="id-ID" sz="1400" i="1" dirty="0"/>
              <a:t> </a:t>
            </a:r>
            <a:r>
              <a:rPr lang="id-ID" sz="1400" i="1" dirty="0" err="1"/>
              <a:t>to</a:t>
            </a:r>
            <a:r>
              <a:rPr lang="id-ID" sz="1400" i="1" dirty="0"/>
              <a:t> </a:t>
            </a:r>
            <a:r>
              <a:rPr lang="id-ID" sz="1400" i="1" dirty="0" err="1"/>
              <a:t>scale</a:t>
            </a:r>
            <a:r>
              <a:rPr lang="id-ID" sz="1400" i="1" dirty="0"/>
              <a:t>. </a:t>
            </a:r>
            <a:endParaRPr lang="id-ID" sz="1400" dirty="0"/>
          </a:p>
        </p:txBody>
      </p:sp>
      <p:pic>
        <p:nvPicPr>
          <p:cNvPr id="14" name="Picture 1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112873" y="768429"/>
            <a:ext cx="4820004" cy="3731421"/>
          </a:xfrm>
          <a:prstGeom prst="rect">
            <a:avLst/>
          </a:prstGeom>
        </p:spPr>
      </p:pic>
    </p:spTree>
    <p:extLst>
      <p:ext uri="{BB962C8B-B14F-4D97-AF65-F5344CB8AC3E}">
        <p14:creationId xmlns:p14="http://schemas.microsoft.com/office/powerpoint/2010/main" val="163721917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extLst mod="1">
    <p:ext uri="{6950BFC3-D8DA-4A85-94F7-54DA5524770B}">
      <p188:commentRel xmlns:p188="http://schemas.microsoft.com/office/powerpoint/2018/8/main" xmlns="" r:id="rId6"/>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06D5686-3C95-14BB-5237-624F127B82D9}"/>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8A8804CE-6919-5CF3-A46D-2992D36CD966}"/>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4893D931-5139-2746-142F-DE71FF35E31C}"/>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7A0D8673-3E90-27E2-C0AE-60214613CF24}"/>
                    </a:ext>
                  </a:extLst>
                </p:cNvPr>
                <p:cNvPicPr>
                  <a:picLocks noChangeAspect="1" noChangeArrowheads="1"/>
                </p:cNvPicPr>
                <p:nvPr/>
              </p:nvPicPr>
              <p:blipFill>
                <a:blip r:embed="rId2"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A242B0C5-9092-7431-D3C0-414D12F90B83}"/>
                    </a:ext>
                  </a:extLst>
                </p:cNvPr>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6" name="Picture 5" descr="A picture containing text&#10;&#10;Description automatically generated">
                <a:extLst>
                  <a:ext uri="{FF2B5EF4-FFF2-40B4-BE49-F238E27FC236}">
                    <a16:creationId xmlns:a16="http://schemas.microsoft.com/office/drawing/2014/main" id="{91DB9A88-65F5-60ED-238E-24C6D15D0345}"/>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5BD89727-A655-EB4E-6B2F-D465C001DF46}"/>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TextBox 34">
            <a:extLst>
              <a:ext uri="{FF2B5EF4-FFF2-40B4-BE49-F238E27FC236}">
                <a16:creationId xmlns:a16="http://schemas.microsoft.com/office/drawing/2014/main" id="{DBF46DC1-D722-E73E-2D68-D5A788B02857}"/>
              </a:ext>
            </a:extLst>
          </p:cNvPr>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it-IT" sz="2000" b="1" dirty="0">
                <a:solidFill>
                  <a:schemeClr val="bg1"/>
                </a:solidFill>
                <a:latin typeface="Candara" pitchFamily="34" charset="0"/>
              </a:rPr>
              <a:t>A. Produksi </a:t>
            </a:r>
            <a:endParaRPr lang="en-US" sz="2000" b="1" dirty="0">
              <a:solidFill>
                <a:schemeClr val="bg1"/>
              </a:solidFill>
              <a:latin typeface="Candara" pitchFamily="34" charset="0"/>
            </a:endParaRPr>
          </a:p>
        </p:txBody>
      </p:sp>
      <p:sp>
        <p:nvSpPr>
          <p:cNvPr id="10" name="TextBox 9">
            <a:extLst>
              <a:ext uri="{FF2B5EF4-FFF2-40B4-BE49-F238E27FC236}">
                <a16:creationId xmlns:a16="http://schemas.microsoft.com/office/drawing/2014/main" id="{886E978C-9846-B448-A89F-96047C86E45B}"/>
              </a:ext>
            </a:extLst>
          </p:cNvPr>
          <p:cNvSpPr txBox="1"/>
          <p:nvPr/>
        </p:nvSpPr>
        <p:spPr>
          <a:xfrm>
            <a:off x="125505" y="596822"/>
            <a:ext cx="4603376" cy="369332"/>
          </a:xfrm>
          <a:prstGeom prst="rect">
            <a:avLst/>
          </a:prstGeom>
          <a:noFill/>
        </p:spPr>
        <p:txBody>
          <a:bodyPr wrap="square">
            <a:spAutoFit/>
          </a:bodyPr>
          <a:lstStyle/>
          <a:p>
            <a:r>
              <a:rPr lang="en-US" b="1" dirty="0"/>
              <a:t>5. </a:t>
            </a:r>
            <a:r>
              <a:rPr lang="en-US" b="1" dirty="0" err="1"/>
              <a:t>Biaya</a:t>
            </a:r>
            <a:r>
              <a:rPr lang="en-US" b="1" dirty="0"/>
              <a:t> </a:t>
            </a:r>
            <a:r>
              <a:rPr lang="en-US" b="1" dirty="0" err="1"/>
              <a:t>Produksi</a:t>
            </a:r>
            <a:endParaRPr lang="id-ID" dirty="0"/>
          </a:p>
        </p:txBody>
      </p:sp>
      <p:sp>
        <p:nvSpPr>
          <p:cNvPr id="11" name="TextBox 10">
            <a:extLst>
              <a:ext uri="{FF2B5EF4-FFF2-40B4-BE49-F238E27FC236}">
                <a16:creationId xmlns:a16="http://schemas.microsoft.com/office/drawing/2014/main" id="{E3348E3C-F706-D9D9-7E8F-8B1DB7C8C338}"/>
              </a:ext>
            </a:extLst>
          </p:cNvPr>
          <p:cNvSpPr txBox="1"/>
          <p:nvPr/>
        </p:nvSpPr>
        <p:spPr>
          <a:xfrm>
            <a:off x="381000" y="845561"/>
            <a:ext cx="8153400" cy="954107"/>
          </a:xfrm>
          <a:prstGeom prst="rect">
            <a:avLst/>
          </a:prstGeom>
          <a:noFill/>
        </p:spPr>
        <p:txBody>
          <a:bodyPr wrap="square" rtlCol="0">
            <a:spAutoFit/>
          </a:bodyPr>
          <a:lstStyle/>
          <a:p>
            <a:pPr marL="342900" indent="-342900" algn="just">
              <a:buFont typeface="+mj-lt"/>
              <a:buAutoNum type="alphaLcPeriod"/>
            </a:pPr>
            <a:r>
              <a:rPr lang="id-ID" sz="1400" dirty="0"/>
              <a:t>Biaya tetap </a:t>
            </a:r>
            <a:r>
              <a:rPr lang="id-ID" sz="1400" i="1" dirty="0"/>
              <a:t>(</a:t>
            </a:r>
            <a:r>
              <a:rPr lang="id-ID" sz="1400" i="1" dirty="0" err="1"/>
              <a:t>fixed</a:t>
            </a:r>
            <a:r>
              <a:rPr lang="id-ID" sz="1400" i="1" dirty="0"/>
              <a:t> </a:t>
            </a:r>
            <a:r>
              <a:rPr lang="id-ID" sz="1400" i="1" dirty="0" err="1"/>
              <a:t>cost</a:t>
            </a:r>
            <a:r>
              <a:rPr lang="id-ID" sz="1400" i="1" dirty="0"/>
              <a:t>)</a:t>
            </a:r>
            <a:r>
              <a:rPr lang="id-ID" sz="1400" dirty="0"/>
              <a:t> adalah biaya yang harus ada dalam proses produksi, tidak dipengaruhi oleh besar-kecilnya unit barang dan jasa yang diproduksi.</a:t>
            </a:r>
          </a:p>
          <a:p>
            <a:pPr marL="342900" indent="-342900" algn="just">
              <a:buFont typeface="+mj-lt"/>
              <a:buAutoNum type="alphaLcPeriod"/>
            </a:pPr>
            <a:r>
              <a:rPr lang="id-ID" sz="1400" dirty="0"/>
              <a:t>Biaya variabel </a:t>
            </a:r>
            <a:r>
              <a:rPr lang="id-ID" sz="1400" i="1" dirty="0"/>
              <a:t>(</a:t>
            </a:r>
            <a:r>
              <a:rPr lang="id-ID" sz="1400" i="1" dirty="0" err="1"/>
              <a:t>variable</a:t>
            </a:r>
            <a:r>
              <a:rPr lang="id-ID" sz="1400" i="1" dirty="0"/>
              <a:t> </a:t>
            </a:r>
            <a:r>
              <a:rPr lang="id-ID" sz="1400" i="1" dirty="0" err="1"/>
              <a:t>cost</a:t>
            </a:r>
            <a:r>
              <a:rPr lang="id-ID" sz="1400" i="1" dirty="0"/>
              <a:t>) </a:t>
            </a:r>
            <a:r>
              <a:rPr lang="id-ID" sz="1400" dirty="0"/>
              <a:t>adalah biaya-biaya yang harus dikeluarkan sesuai dengan besarnya </a:t>
            </a:r>
            <a:r>
              <a:rPr lang="id-ID" sz="1400" i="1" dirty="0" err="1"/>
              <a:t>output</a:t>
            </a:r>
            <a:r>
              <a:rPr lang="id-ID" sz="1400" i="1" dirty="0"/>
              <a:t>.</a:t>
            </a:r>
          </a:p>
          <a:p>
            <a:pPr marL="342900" indent="-342900" algn="just">
              <a:buFont typeface="+mj-lt"/>
              <a:buAutoNum type="alphaLcPeriod"/>
            </a:pPr>
            <a:r>
              <a:rPr lang="id-ID" sz="1400" dirty="0"/>
              <a:t>Biaya total </a:t>
            </a:r>
            <a:r>
              <a:rPr lang="id-ID" sz="1400" i="1" dirty="0"/>
              <a:t>(total </a:t>
            </a:r>
            <a:r>
              <a:rPr lang="id-ID" sz="1400" i="1" dirty="0" err="1"/>
              <a:t>cost</a:t>
            </a:r>
            <a:r>
              <a:rPr lang="id-ID" sz="1400" i="1" dirty="0"/>
              <a:t>) </a:t>
            </a:r>
            <a:r>
              <a:rPr lang="id-ID" sz="1400" dirty="0"/>
              <a:t>adalah biaya keseluruhan yang dikeluarkan untuk menghasilkan barang dan jasa.</a:t>
            </a:r>
            <a:endParaRPr lang="id-ID" sz="1400" i="1" dirty="0"/>
          </a:p>
        </p:txBody>
      </p:sp>
      <p:sp>
        <p:nvSpPr>
          <p:cNvPr id="12" name="Rounded Rectangle 11">
            <a:extLst>
              <a:ext uri="{FF2B5EF4-FFF2-40B4-BE49-F238E27FC236}">
                <a16:creationId xmlns:a16="http://schemas.microsoft.com/office/drawing/2014/main" id="{B35B131C-9A88-A49C-F3F7-A62B9B9EA114}"/>
              </a:ext>
            </a:extLst>
          </p:cNvPr>
          <p:cNvSpPr/>
          <p:nvPr/>
        </p:nvSpPr>
        <p:spPr>
          <a:xfrm>
            <a:off x="3249705" y="1894922"/>
            <a:ext cx="2415989" cy="430282"/>
          </a:xfrm>
          <a:prstGeom prst="roundRect">
            <a:avLst>
              <a:gd name="adj" fmla="val 41668"/>
            </a:avLst>
          </a:prstGeom>
          <a:solidFill>
            <a:schemeClr val="accent3">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d-ID" dirty="0">
                <a:solidFill>
                  <a:schemeClr val="tx1"/>
                </a:solidFill>
              </a:rPr>
              <a:t>TC = FC + VC</a:t>
            </a:r>
          </a:p>
        </p:txBody>
      </p:sp>
      <p:pic>
        <p:nvPicPr>
          <p:cNvPr id="14" name="Picture 1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057400" y="2495550"/>
            <a:ext cx="5029200" cy="2159367"/>
          </a:xfrm>
          <a:prstGeom prst="rect">
            <a:avLst/>
          </a:prstGeom>
        </p:spPr>
      </p:pic>
    </p:spTree>
    <p:extLst>
      <p:ext uri="{BB962C8B-B14F-4D97-AF65-F5344CB8AC3E}">
        <p14:creationId xmlns:p14="http://schemas.microsoft.com/office/powerpoint/2010/main" val="413623616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extLst mod="1">
    <p:ext uri="{6950BFC3-D8DA-4A85-94F7-54DA5524770B}">
      <p188:commentRel xmlns:p188="http://schemas.microsoft.com/office/powerpoint/2018/8/main" xmlns="" r:id="rId6"/>
    </p:ext>
  </p:extLs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06D5686-3C95-14BB-5237-624F127B82D9}"/>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8A8804CE-6919-5CF3-A46D-2992D36CD966}"/>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4893D931-5139-2746-142F-DE71FF35E31C}"/>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7A0D8673-3E90-27E2-C0AE-60214613CF24}"/>
                    </a:ext>
                  </a:extLst>
                </p:cNvPr>
                <p:cNvPicPr>
                  <a:picLocks noChangeAspect="1" noChangeArrowheads="1"/>
                </p:cNvPicPr>
                <p:nvPr/>
              </p:nvPicPr>
              <p:blipFill>
                <a:blip r:embed="rId2"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A242B0C5-9092-7431-D3C0-414D12F90B83}"/>
                    </a:ext>
                  </a:extLst>
                </p:cNvPr>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6" name="Picture 5" descr="A picture containing text&#10;&#10;Description automatically generated">
                <a:extLst>
                  <a:ext uri="{FF2B5EF4-FFF2-40B4-BE49-F238E27FC236}">
                    <a16:creationId xmlns:a16="http://schemas.microsoft.com/office/drawing/2014/main" id="{91DB9A88-65F5-60ED-238E-24C6D15D0345}"/>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5BD89727-A655-EB4E-6B2F-D465C001DF46}"/>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TextBox 34">
            <a:extLst>
              <a:ext uri="{FF2B5EF4-FFF2-40B4-BE49-F238E27FC236}">
                <a16:creationId xmlns:a16="http://schemas.microsoft.com/office/drawing/2014/main" id="{DBF46DC1-D722-E73E-2D68-D5A788B02857}"/>
              </a:ext>
            </a:extLst>
          </p:cNvPr>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it-IT" sz="2000" b="1" dirty="0">
                <a:solidFill>
                  <a:schemeClr val="bg1"/>
                </a:solidFill>
                <a:latin typeface="Candara" pitchFamily="34" charset="0"/>
              </a:rPr>
              <a:t>A. Produksi </a:t>
            </a:r>
            <a:endParaRPr lang="en-US" sz="2000" b="1" dirty="0">
              <a:solidFill>
                <a:schemeClr val="bg1"/>
              </a:solidFill>
              <a:latin typeface="Candara" pitchFamily="34" charset="0"/>
            </a:endParaRPr>
          </a:p>
        </p:txBody>
      </p:sp>
      <p:sp>
        <p:nvSpPr>
          <p:cNvPr id="10" name="TextBox 9">
            <a:extLst>
              <a:ext uri="{FF2B5EF4-FFF2-40B4-BE49-F238E27FC236}">
                <a16:creationId xmlns:a16="http://schemas.microsoft.com/office/drawing/2014/main" id="{886E978C-9846-B448-A89F-96047C86E45B}"/>
              </a:ext>
            </a:extLst>
          </p:cNvPr>
          <p:cNvSpPr txBox="1"/>
          <p:nvPr/>
        </p:nvSpPr>
        <p:spPr>
          <a:xfrm>
            <a:off x="125505" y="596822"/>
            <a:ext cx="4603376" cy="369332"/>
          </a:xfrm>
          <a:prstGeom prst="rect">
            <a:avLst/>
          </a:prstGeom>
          <a:noFill/>
        </p:spPr>
        <p:txBody>
          <a:bodyPr wrap="square">
            <a:spAutoFit/>
          </a:bodyPr>
          <a:lstStyle/>
          <a:p>
            <a:r>
              <a:rPr lang="en-US" b="1" dirty="0"/>
              <a:t>5. </a:t>
            </a:r>
            <a:r>
              <a:rPr lang="en-US" b="1" dirty="0" err="1"/>
              <a:t>Biaya</a:t>
            </a:r>
            <a:r>
              <a:rPr lang="en-US" b="1" dirty="0"/>
              <a:t> </a:t>
            </a:r>
            <a:r>
              <a:rPr lang="en-US" b="1" dirty="0" err="1"/>
              <a:t>Produksi</a:t>
            </a:r>
            <a:endParaRPr lang="id-ID" dirty="0"/>
          </a:p>
        </p:txBody>
      </p:sp>
      <p:sp>
        <p:nvSpPr>
          <p:cNvPr id="11" name="TextBox 10">
            <a:extLst>
              <a:ext uri="{FF2B5EF4-FFF2-40B4-BE49-F238E27FC236}">
                <a16:creationId xmlns:a16="http://schemas.microsoft.com/office/drawing/2014/main" id="{E3348E3C-F706-D9D9-7E8F-8B1DB7C8C338}"/>
              </a:ext>
            </a:extLst>
          </p:cNvPr>
          <p:cNvSpPr txBox="1"/>
          <p:nvPr/>
        </p:nvSpPr>
        <p:spPr>
          <a:xfrm>
            <a:off x="381000" y="845561"/>
            <a:ext cx="8153400" cy="523220"/>
          </a:xfrm>
          <a:prstGeom prst="rect">
            <a:avLst/>
          </a:prstGeom>
          <a:noFill/>
        </p:spPr>
        <p:txBody>
          <a:bodyPr wrap="square" rtlCol="0">
            <a:spAutoFit/>
          </a:bodyPr>
          <a:lstStyle/>
          <a:p>
            <a:pPr algn="just"/>
            <a:r>
              <a:rPr lang="id-ID" sz="1400" dirty="0"/>
              <a:t>Pada proses produksi juga terdapat biaya </a:t>
            </a:r>
            <a:r>
              <a:rPr lang="id-ID" sz="1400" dirty="0" err="1"/>
              <a:t>marjinal</a:t>
            </a:r>
            <a:r>
              <a:rPr lang="id-ID" sz="1400" dirty="0"/>
              <a:t>. Biaya </a:t>
            </a:r>
            <a:r>
              <a:rPr lang="id-ID" sz="1400" dirty="0" err="1"/>
              <a:t>marjinal</a:t>
            </a:r>
            <a:r>
              <a:rPr lang="id-ID" sz="1400" dirty="0"/>
              <a:t> atau </a:t>
            </a:r>
            <a:r>
              <a:rPr lang="id-ID" sz="1400" i="1" dirty="0"/>
              <a:t>marginal </a:t>
            </a:r>
            <a:r>
              <a:rPr lang="id-ID" sz="1400" i="1" dirty="0" err="1"/>
              <a:t>cost</a:t>
            </a:r>
            <a:r>
              <a:rPr lang="id-ID" sz="1400" i="1" dirty="0"/>
              <a:t> </a:t>
            </a:r>
            <a:r>
              <a:rPr lang="id-ID" sz="1400" dirty="0"/>
              <a:t>(MC) menunjukkan tambahan biaya yang diperlukan untuk memproduksi satu unit tambahan </a:t>
            </a:r>
            <a:r>
              <a:rPr lang="id-ID" sz="1400" i="1" dirty="0" err="1"/>
              <a:t>output</a:t>
            </a:r>
            <a:r>
              <a:rPr lang="id-ID" sz="1400" i="1" dirty="0"/>
              <a:t>. </a:t>
            </a:r>
            <a:endParaRPr lang="id-ID" sz="1400" dirty="0"/>
          </a:p>
        </p:txBody>
      </p:sp>
      <p:sp>
        <p:nvSpPr>
          <p:cNvPr id="12" name="Rounded Rectangle 11">
            <a:extLst>
              <a:ext uri="{FF2B5EF4-FFF2-40B4-BE49-F238E27FC236}">
                <a16:creationId xmlns:a16="http://schemas.microsoft.com/office/drawing/2014/main" id="{B35B131C-9A88-A49C-F3F7-A62B9B9EA114}"/>
              </a:ext>
            </a:extLst>
          </p:cNvPr>
          <p:cNvSpPr/>
          <p:nvPr/>
        </p:nvSpPr>
        <p:spPr>
          <a:xfrm>
            <a:off x="3249705" y="1414172"/>
            <a:ext cx="2415989" cy="430282"/>
          </a:xfrm>
          <a:prstGeom prst="roundRect">
            <a:avLst>
              <a:gd name="adj" fmla="val 41668"/>
            </a:avLst>
          </a:prstGeom>
          <a:solidFill>
            <a:schemeClr val="accent3">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d-ID" dirty="0">
                <a:solidFill>
                  <a:schemeClr val="tx1"/>
                </a:solidFill>
              </a:rPr>
              <a:t>MC = </a:t>
            </a:r>
            <a:r>
              <a:rPr lang="id-ID" dirty="0" err="1">
                <a:solidFill>
                  <a:schemeClr val="tx1"/>
                </a:solidFill>
              </a:rPr>
              <a:t>TC</a:t>
            </a:r>
            <a:r>
              <a:rPr lang="id-ID" baseline="-25000" dirty="0" err="1">
                <a:solidFill>
                  <a:schemeClr val="tx1"/>
                </a:solidFill>
              </a:rPr>
              <a:t>n</a:t>
            </a:r>
            <a:r>
              <a:rPr lang="id-ID" baseline="-25000" dirty="0">
                <a:solidFill>
                  <a:schemeClr val="tx1"/>
                </a:solidFill>
              </a:rPr>
              <a:t> </a:t>
            </a:r>
            <a:r>
              <a:rPr lang="id-ID" dirty="0">
                <a:solidFill>
                  <a:schemeClr val="tx1"/>
                </a:solidFill>
              </a:rPr>
              <a:t>– TC</a:t>
            </a:r>
            <a:r>
              <a:rPr lang="id-ID" baseline="-25000" dirty="0">
                <a:solidFill>
                  <a:schemeClr val="tx1"/>
                </a:solidFill>
              </a:rPr>
              <a:t>n-1</a:t>
            </a:r>
            <a:endParaRPr lang="id-ID" dirty="0">
              <a:solidFill>
                <a:schemeClr val="tx1"/>
              </a:solidFill>
            </a:endParaRPr>
          </a:p>
        </p:txBody>
      </p:sp>
      <p:pic>
        <p:nvPicPr>
          <p:cNvPr id="14" name="Picture 1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861839" y="2030797"/>
            <a:ext cx="5420322" cy="2565297"/>
          </a:xfrm>
          <a:prstGeom prst="rect">
            <a:avLst/>
          </a:prstGeom>
        </p:spPr>
      </p:pic>
    </p:spTree>
    <p:extLst>
      <p:ext uri="{BB962C8B-B14F-4D97-AF65-F5344CB8AC3E}">
        <p14:creationId xmlns:p14="http://schemas.microsoft.com/office/powerpoint/2010/main" val="245879042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extLst mod="1">
    <p:ext uri="{6950BFC3-D8DA-4A85-94F7-54DA5524770B}">
      <p188:commentRel xmlns:p188="http://schemas.microsoft.com/office/powerpoint/2018/8/main" xmlns="" r:id="rId6"/>
    </p:ext>
  </p:extLs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06D5686-3C95-14BB-5237-624F127B82D9}"/>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8A8804CE-6919-5CF3-A46D-2992D36CD966}"/>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4893D931-5139-2746-142F-DE71FF35E31C}"/>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7A0D8673-3E90-27E2-C0AE-60214613CF24}"/>
                    </a:ext>
                  </a:extLst>
                </p:cNvPr>
                <p:cNvPicPr>
                  <a:picLocks noChangeAspect="1" noChangeArrowheads="1"/>
                </p:cNvPicPr>
                <p:nvPr/>
              </p:nvPicPr>
              <p:blipFill>
                <a:blip r:embed="rId2"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A242B0C5-9092-7431-D3C0-414D12F90B83}"/>
                    </a:ext>
                  </a:extLst>
                </p:cNvPr>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6" name="Picture 5" descr="A picture containing text&#10;&#10;Description automatically generated">
                <a:extLst>
                  <a:ext uri="{FF2B5EF4-FFF2-40B4-BE49-F238E27FC236}">
                    <a16:creationId xmlns:a16="http://schemas.microsoft.com/office/drawing/2014/main" id="{91DB9A88-65F5-60ED-238E-24C6D15D0345}"/>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5BD89727-A655-EB4E-6B2F-D465C001DF46}"/>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TextBox 34">
            <a:extLst>
              <a:ext uri="{FF2B5EF4-FFF2-40B4-BE49-F238E27FC236}">
                <a16:creationId xmlns:a16="http://schemas.microsoft.com/office/drawing/2014/main" id="{DBF46DC1-D722-E73E-2D68-D5A788B02857}"/>
              </a:ext>
            </a:extLst>
          </p:cNvPr>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it-IT" sz="2000" b="1" dirty="0">
                <a:solidFill>
                  <a:schemeClr val="bg1"/>
                </a:solidFill>
                <a:latin typeface="Candara" pitchFamily="34" charset="0"/>
              </a:rPr>
              <a:t>A. Produksi </a:t>
            </a:r>
            <a:endParaRPr lang="en-US" sz="2000" b="1" dirty="0">
              <a:solidFill>
                <a:schemeClr val="bg1"/>
              </a:solidFill>
              <a:latin typeface="Candara" pitchFamily="34" charset="0"/>
            </a:endParaRPr>
          </a:p>
        </p:txBody>
      </p:sp>
      <p:sp>
        <p:nvSpPr>
          <p:cNvPr id="10" name="TextBox 9">
            <a:extLst>
              <a:ext uri="{FF2B5EF4-FFF2-40B4-BE49-F238E27FC236}">
                <a16:creationId xmlns:a16="http://schemas.microsoft.com/office/drawing/2014/main" id="{886E978C-9846-B448-A89F-96047C86E45B}"/>
              </a:ext>
            </a:extLst>
          </p:cNvPr>
          <p:cNvSpPr txBox="1"/>
          <p:nvPr/>
        </p:nvSpPr>
        <p:spPr>
          <a:xfrm>
            <a:off x="125505" y="596822"/>
            <a:ext cx="4603376" cy="369332"/>
          </a:xfrm>
          <a:prstGeom prst="rect">
            <a:avLst/>
          </a:prstGeom>
          <a:noFill/>
        </p:spPr>
        <p:txBody>
          <a:bodyPr wrap="square">
            <a:spAutoFit/>
          </a:bodyPr>
          <a:lstStyle/>
          <a:p>
            <a:r>
              <a:rPr lang="en-US" b="1" dirty="0"/>
              <a:t>5. </a:t>
            </a:r>
            <a:r>
              <a:rPr lang="en-US" b="1" dirty="0" err="1"/>
              <a:t>Biaya</a:t>
            </a:r>
            <a:r>
              <a:rPr lang="en-US" b="1" dirty="0"/>
              <a:t> </a:t>
            </a:r>
            <a:r>
              <a:rPr lang="en-US" b="1" dirty="0" err="1"/>
              <a:t>Produksi</a:t>
            </a:r>
            <a:endParaRPr lang="id-ID" dirty="0"/>
          </a:p>
        </p:txBody>
      </p:sp>
      <p:sp>
        <p:nvSpPr>
          <p:cNvPr id="11" name="TextBox 10">
            <a:extLst>
              <a:ext uri="{FF2B5EF4-FFF2-40B4-BE49-F238E27FC236}">
                <a16:creationId xmlns:a16="http://schemas.microsoft.com/office/drawing/2014/main" id="{E3348E3C-F706-D9D9-7E8F-8B1DB7C8C338}"/>
              </a:ext>
            </a:extLst>
          </p:cNvPr>
          <p:cNvSpPr txBox="1"/>
          <p:nvPr/>
        </p:nvSpPr>
        <p:spPr>
          <a:xfrm>
            <a:off x="381000" y="845561"/>
            <a:ext cx="6629400" cy="2031325"/>
          </a:xfrm>
          <a:prstGeom prst="rect">
            <a:avLst/>
          </a:prstGeom>
          <a:noFill/>
        </p:spPr>
        <p:txBody>
          <a:bodyPr wrap="square" rtlCol="0">
            <a:spAutoFit/>
          </a:bodyPr>
          <a:lstStyle/>
          <a:p>
            <a:pPr algn="just"/>
            <a:r>
              <a:rPr lang="id-ID" sz="1400" dirty="0"/>
              <a:t>Perhitungan biaya rata-rata sangat diperlukan dalam proses produksi karena bila biaya rata-rata dibandingkan dengan pendapatan rata-rata perusahaan, akan mengetahui perolehan keuntungan atau kerugian. </a:t>
            </a:r>
          </a:p>
          <a:p>
            <a:pPr marL="342900" indent="-342900" algn="just">
              <a:buFont typeface="+mj-lt"/>
              <a:buAutoNum type="alphaLcPeriod"/>
            </a:pPr>
            <a:r>
              <a:rPr lang="id-ID" sz="1400" dirty="0"/>
              <a:t>Biaya total rata-rata </a:t>
            </a:r>
            <a:r>
              <a:rPr lang="id-ID" sz="1400" i="1" dirty="0"/>
              <a:t>(</a:t>
            </a:r>
            <a:r>
              <a:rPr lang="id-ID" sz="1400" i="1" dirty="0" err="1"/>
              <a:t>average</a:t>
            </a:r>
            <a:r>
              <a:rPr lang="id-ID" sz="1400" i="1" dirty="0"/>
              <a:t> total </a:t>
            </a:r>
            <a:r>
              <a:rPr lang="id-ID" sz="1400" i="1" dirty="0" err="1"/>
              <a:t>cost</a:t>
            </a:r>
            <a:r>
              <a:rPr lang="id-ID" sz="1400" i="1" dirty="0"/>
              <a:t>) </a:t>
            </a:r>
            <a:r>
              <a:rPr lang="id-ID" sz="1400" dirty="0"/>
              <a:t>didefinisikan sebagai biaya total yang harus dikeluarkan untuk setiap unit produksi.</a:t>
            </a:r>
          </a:p>
          <a:p>
            <a:pPr marL="342900" indent="-342900" algn="just">
              <a:buFont typeface="+mj-lt"/>
              <a:buAutoNum type="alphaLcPeriod"/>
            </a:pPr>
            <a:r>
              <a:rPr lang="id-ID" sz="1400" dirty="0"/>
              <a:t>Biaya tetap rata-rata </a:t>
            </a:r>
            <a:r>
              <a:rPr lang="id-ID" sz="1400" i="1" dirty="0"/>
              <a:t>(</a:t>
            </a:r>
            <a:r>
              <a:rPr lang="id-ID" sz="1400" i="1" dirty="0" err="1"/>
              <a:t>average</a:t>
            </a:r>
            <a:r>
              <a:rPr lang="id-ID" sz="1400" i="1" dirty="0"/>
              <a:t> </a:t>
            </a:r>
            <a:r>
              <a:rPr lang="id-ID" sz="1400" i="1" dirty="0" err="1"/>
              <a:t>fixed</a:t>
            </a:r>
            <a:r>
              <a:rPr lang="id-ID" sz="1400" i="1" dirty="0"/>
              <a:t> </a:t>
            </a:r>
            <a:r>
              <a:rPr lang="id-ID" sz="1400" i="1" dirty="0" err="1"/>
              <a:t>cost</a:t>
            </a:r>
            <a:r>
              <a:rPr lang="id-ID" sz="1400" i="1" dirty="0"/>
              <a:t>) </a:t>
            </a:r>
            <a:r>
              <a:rPr lang="id-ID" sz="1400" dirty="0"/>
              <a:t>adalah biaya tetap yang dibutuhkan untuk satuan hasil produksi.</a:t>
            </a:r>
            <a:endParaRPr lang="id-ID" sz="1400" i="1" dirty="0"/>
          </a:p>
          <a:p>
            <a:pPr marL="342900" indent="-342900" algn="just">
              <a:buFont typeface="+mj-lt"/>
              <a:buAutoNum type="alphaLcPeriod"/>
            </a:pPr>
            <a:r>
              <a:rPr lang="id-ID" sz="1400" dirty="0"/>
              <a:t>Biaya variabel rata-rata </a:t>
            </a:r>
            <a:r>
              <a:rPr lang="id-ID" sz="1400" i="1" dirty="0"/>
              <a:t>(</a:t>
            </a:r>
            <a:r>
              <a:rPr lang="id-ID" sz="1400" i="1" dirty="0" err="1"/>
              <a:t>average</a:t>
            </a:r>
            <a:r>
              <a:rPr lang="id-ID" sz="1400" i="1" dirty="0"/>
              <a:t> </a:t>
            </a:r>
            <a:r>
              <a:rPr lang="id-ID" sz="1400" i="1" dirty="0" err="1"/>
              <a:t>variable</a:t>
            </a:r>
            <a:r>
              <a:rPr lang="id-ID" sz="1400" i="1" dirty="0"/>
              <a:t> </a:t>
            </a:r>
            <a:r>
              <a:rPr lang="id-ID" sz="1400" i="1" dirty="0" err="1"/>
              <a:t>cost</a:t>
            </a:r>
            <a:r>
              <a:rPr lang="id-ID" sz="1400" i="1" dirty="0"/>
              <a:t>)</a:t>
            </a:r>
            <a:r>
              <a:rPr lang="id-ID" sz="1400" dirty="0"/>
              <a:t> adalah variabel untuk tiap unit yang dihasilkan. </a:t>
            </a:r>
            <a:endParaRPr lang="id-ID" sz="1400" i="1" dirty="0"/>
          </a:p>
        </p:txBody>
      </p:sp>
      <mc:AlternateContent xmlns:mc="http://schemas.openxmlformats.org/markup-compatibility/2006" xmlns:a14="http://schemas.microsoft.com/office/drawing/2010/main">
        <mc:Choice Requires="a14">
          <p:sp>
            <p:nvSpPr>
              <p:cNvPr id="13" name="Rounded Rectangle 12">
                <a:extLst>
                  <a:ext uri="{FF2B5EF4-FFF2-40B4-BE49-F238E27FC236}">
                    <a16:creationId xmlns:a16="http://schemas.microsoft.com/office/drawing/2014/main" id="{0D5DD162-2900-A4FE-3C3E-70C1243A4B2E}"/>
                  </a:ext>
                </a:extLst>
              </p:cNvPr>
              <p:cNvSpPr/>
              <p:nvPr/>
            </p:nvSpPr>
            <p:spPr>
              <a:xfrm>
                <a:off x="838200" y="3125625"/>
                <a:ext cx="1447800" cy="1043499"/>
              </a:xfrm>
              <a:prstGeom prst="roundRect">
                <a:avLst>
                  <a:gd name="adj" fmla="val 18502"/>
                </a:avLst>
              </a:prstGeom>
              <a:solidFill>
                <a:schemeClr val="accent3">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500" dirty="0">
                    <a:solidFill>
                      <a:schemeClr val="tx1"/>
                    </a:solidFill>
                  </a:rPr>
                  <a:t>ATC = </a:t>
                </a:r>
                <a14:m>
                  <m:oMath xmlns:m="http://schemas.openxmlformats.org/officeDocument/2006/math">
                    <m:f>
                      <m:fPr>
                        <m:ctrlPr>
                          <a:rPr lang="en-US" sz="1500" i="1" smtClean="0">
                            <a:solidFill>
                              <a:schemeClr val="tx1"/>
                            </a:solidFill>
                            <a:latin typeface="Cambria Math" panose="02040503050406030204" pitchFamily="18" charset="0"/>
                          </a:rPr>
                        </m:ctrlPr>
                      </m:fPr>
                      <m:num>
                        <m:r>
                          <a:rPr lang="en-US" sz="1500" b="0" i="1" smtClean="0">
                            <a:solidFill>
                              <a:schemeClr val="tx1"/>
                            </a:solidFill>
                            <a:latin typeface="Cambria Math" panose="02040503050406030204" pitchFamily="18" charset="0"/>
                          </a:rPr>
                          <m:t>𝑇𝐶</m:t>
                        </m:r>
                      </m:num>
                      <m:den>
                        <m:r>
                          <a:rPr lang="en-US" sz="1500" b="0" i="1" smtClean="0">
                            <a:solidFill>
                              <a:schemeClr val="tx1"/>
                            </a:solidFill>
                            <a:latin typeface="Cambria Math" panose="02040503050406030204" pitchFamily="18" charset="0"/>
                          </a:rPr>
                          <m:t>𝑄</m:t>
                        </m:r>
                      </m:den>
                    </m:f>
                  </m:oMath>
                </a14:m>
                <a:endParaRPr lang="id-ID" sz="1500" dirty="0">
                  <a:solidFill>
                    <a:schemeClr val="tx1"/>
                  </a:solidFill>
                </a:endParaRPr>
              </a:p>
            </p:txBody>
          </p:sp>
        </mc:Choice>
        <mc:Fallback xmlns="">
          <p:sp>
            <p:nvSpPr>
              <p:cNvPr id="13" name="Rounded Rectangle 12">
                <a:extLst>
                  <a:ext uri="{FF2B5EF4-FFF2-40B4-BE49-F238E27FC236}">
                    <a16:creationId xmlns:a16="http://schemas.microsoft.com/office/drawing/2014/main" id="{0D5DD162-2900-A4FE-3C3E-70C1243A4B2E}"/>
                  </a:ext>
                </a:extLst>
              </p:cNvPr>
              <p:cNvSpPr>
                <a:spLocks noRot="1" noChangeAspect="1" noMove="1" noResize="1" noEditPoints="1" noAdjustHandles="1" noChangeArrowheads="1" noChangeShapeType="1" noTextEdit="1"/>
              </p:cNvSpPr>
              <p:nvPr/>
            </p:nvSpPr>
            <p:spPr>
              <a:xfrm>
                <a:off x="838200" y="3125625"/>
                <a:ext cx="1447800" cy="1043499"/>
              </a:xfrm>
              <a:prstGeom prst="roundRect">
                <a:avLst>
                  <a:gd name="adj" fmla="val 18502"/>
                </a:avLst>
              </a:prstGeom>
              <a:blipFill>
                <a:blip r:embed="rId5"/>
                <a:stretch>
                  <a:fillRect/>
                </a:stretch>
              </a:blipFill>
              <a:ln>
                <a:noFill/>
              </a:ln>
            </p:spPr>
            <p:txBody>
              <a:bodyPr/>
              <a:lstStyle/>
              <a:p>
                <a:r>
                  <a:rPr lang="id-ID">
                    <a:noFill/>
                  </a:rPr>
                  <a:t> </a:t>
                </a:r>
              </a:p>
            </p:txBody>
          </p:sp>
        </mc:Fallback>
      </mc:AlternateContent>
      <mc:AlternateContent xmlns:mc="http://schemas.openxmlformats.org/markup-compatibility/2006" xmlns:a14="http://schemas.microsoft.com/office/drawing/2010/main">
        <mc:Choice Requires="a14">
          <p:sp>
            <p:nvSpPr>
              <p:cNvPr id="14" name="Rounded Rectangle 13">
                <a:extLst>
                  <a:ext uri="{FF2B5EF4-FFF2-40B4-BE49-F238E27FC236}">
                    <a16:creationId xmlns:a16="http://schemas.microsoft.com/office/drawing/2014/main" id="{1C7834D6-F33B-5C83-10A8-61A7F8585F17}"/>
                  </a:ext>
                </a:extLst>
              </p:cNvPr>
              <p:cNvSpPr/>
              <p:nvPr/>
            </p:nvSpPr>
            <p:spPr>
              <a:xfrm>
                <a:off x="2971800" y="3125625"/>
                <a:ext cx="1447800" cy="1043499"/>
              </a:xfrm>
              <a:prstGeom prst="roundRect">
                <a:avLst>
                  <a:gd name="adj" fmla="val 18502"/>
                </a:avLst>
              </a:prstGeom>
              <a:solidFill>
                <a:schemeClr val="accent3">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500" dirty="0">
                    <a:solidFill>
                      <a:schemeClr val="tx1"/>
                    </a:solidFill>
                  </a:rPr>
                  <a:t>AFC = </a:t>
                </a:r>
                <a14:m>
                  <m:oMath xmlns:m="http://schemas.openxmlformats.org/officeDocument/2006/math">
                    <m:f>
                      <m:fPr>
                        <m:ctrlPr>
                          <a:rPr lang="en-US" sz="1500" i="1" smtClean="0">
                            <a:solidFill>
                              <a:schemeClr val="tx1"/>
                            </a:solidFill>
                            <a:latin typeface="Cambria Math" panose="02040503050406030204" pitchFamily="18" charset="0"/>
                          </a:rPr>
                        </m:ctrlPr>
                      </m:fPr>
                      <m:num>
                        <m:r>
                          <a:rPr lang="en-US" sz="1500" b="0" i="1" smtClean="0">
                            <a:solidFill>
                              <a:schemeClr val="tx1"/>
                            </a:solidFill>
                            <a:latin typeface="Cambria Math" panose="02040503050406030204" pitchFamily="18" charset="0"/>
                          </a:rPr>
                          <m:t>𝑇𝐹𝐶</m:t>
                        </m:r>
                      </m:num>
                      <m:den>
                        <m:r>
                          <a:rPr lang="en-US" sz="1500" b="0" i="1" smtClean="0">
                            <a:solidFill>
                              <a:schemeClr val="tx1"/>
                            </a:solidFill>
                            <a:latin typeface="Cambria Math" panose="02040503050406030204" pitchFamily="18" charset="0"/>
                          </a:rPr>
                          <m:t>𝑄</m:t>
                        </m:r>
                      </m:den>
                    </m:f>
                  </m:oMath>
                </a14:m>
                <a:endParaRPr lang="id-ID" sz="1500" dirty="0">
                  <a:solidFill>
                    <a:schemeClr val="tx1"/>
                  </a:solidFill>
                </a:endParaRPr>
              </a:p>
            </p:txBody>
          </p:sp>
        </mc:Choice>
        <mc:Fallback xmlns="">
          <p:sp>
            <p:nvSpPr>
              <p:cNvPr id="14" name="Rounded Rectangle 13">
                <a:extLst>
                  <a:ext uri="{FF2B5EF4-FFF2-40B4-BE49-F238E27FC236}">
                    <a16:creationId xmlns:a16="http://schemas.microsoft.com/office/drawing/2014/main" id="{1C7834D6-F33B-5C83-10A8-61A7F8585F17}"/>
                  </a:ext>
                </a:extLst>
              </p:cNvPr>
              <p:cNvSpPr>
                <a:spLocks noRot="1" noChangeAspect="1" noMove="1" noResize="1" noEditPoints="1" noAdjustHandles="1" noChangeArrowheads="1" noChangeShapeType="1" noTextEdit="1"/>
              </p:cNvSpPr>
              <p:nvPr/>
            </p:nvSpPr>
            <p:spPr>
              <a:xfrm>
                <a:off x="2971800" y="3125625"/>
                <a:ext cx="1447800" cy="1043499"/>
              </a:xfrm>
              <a:prstGeom prst="roundRect">
                <a:avLst>
                  <a:gd name="adj" fmla="val 18502"/>
                </a:avLst>
              </a:prstGeom>
              <a:blipFill>
                <a:blip r:embed="rId6"/>
                <a:stretch>
                  <a:fillRect/>
                </a:stretch>
              </a:blipFill>
              <a:ln>
                <a:noFill/>
              </a:ln>
            </p:spPr>
            <p:txBody>
              <a:bodyPr/>
              <a:lstStyle/>
              <a:p>
                <a:r>
                  <a:rPr lang="id-ID">
                    <a:noFill/>
                  </a:rPr>
                  <a:t> </a:t>
                </a:r>
              </a:p>
            </p:txBody>
          </p:sp>
        </mc:Fallback>
      </mc:AlternateContent>
      <mc:AlternateContent xmlns:mc="http://schemas.openxmlformats.org/markup-compatibility/2006" xmlns:a14="http://schemas.microsoft.com/office/drawing/2010/main">
        <mc:Choice Requires="a14">
          <p:sp>
            <p:nvSpPr>
              <p:cNvPr id="15" name="Rounded Rectangle 14">
                <a:extLst>
                  <a:ext uri="{FF2B5EF4-FFF2-40B4-BE49-F238E27FC236}">
                    <a16:creationId xmlns:a16="http://schemas.microsoft.com/office/drawing/2014/main" id="{0A0E00BD-9CF7-9403-7437-DAAB772F90DE}"/>
                  </a:ext>
                </a:extLst>
              </p:cNvPr>
              <p:cNvSpPr/>
              <p:nvPr/>
            </p:nvSpPr>
            <p:spPr>
              <a:xfrm>
                <a:off x="5257800" y="3125624"/>
                <a:ext cx="1447800" cy="1043499"/>
              </a:xfrm>
              <a:prstGeom prst="roundRect">
                <a:avLst>
                  <a:gd name="adj" fmla="val 18502"/>
                </a:avLst>
              </a:prstGeom>
              <a:solidFill>
                <a:schemeClr val="accent3">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500" dirty="0">
                    <a:solidFill>
                      <a:schemeClr val="tx1"/>
                    </a:solidFill>
                  </a:rPr>
                  <a:t>AVC = </a:t>
                </a:r>
                <a14:m>
                  <m:oMath xmlns:m="http://schemas.openxmlformats.org/officeDocument/2006/math">
                    <m:f>
                      <m:fPr>
                        <m:ctrlPr>
                          <a:rPr lang="en-US" sz="1500" i="1" smtClean="0">
                            <a:solidFill>
                              <a:schemeClr val="tx1"/>
                            </a:solidFill>
                            <a:latin typeface="Cambria Math" panose="02040503050406030204" pitchFamily="18" charset="0"/>
                          </a:rPr>
                        </m:ctrlPr>
                      </m:fPr>
                      <m:num>
                        <m:r>
                          <a:rPr lang="en-US" sz="1500" b="0" i="1" smtClean="0">
                            <a:solidFill>
                              <a:schemeClr val="tx1"/>
                            </a:solidFill>
                            <a:latin typeface="Cambria Math" panose="02040503050406030204" pitchFamily="18" charset="0"/>
                          </a:rPr>
                          <m:t>𝑇𝑉𝐶</m:t>
                        </m:r>
                      </m:num>
                      <m:den>
                        <m:r>
                          <a:rPr lang="en-US" sz="1500" b="0" i="1" smtClean="0">
                            <a:solidFill>
                              <a:schemeClr val="tx1"/>
                            </a:solidFill>
                            <a:latin typeface="Cambria Math" panose="02040503050406030204" pitchFamily="18" charset="0"/>
                          </a:rPr>
                          <m:t>𝑄</m:t>
                        </m:r>
                      </m:den>
                    </m:f>
                  </m:oMath>
                </a14:m>
                <a:endParaRPr lang="id-ID" sz="1500" dirty="0">
                  <a:solidFill>
                    <a:schemeClr val="tx1"/>
                  </a:solidFill>
                </a:endParaRPr>
              </a:p>
            </p:txBody>
          </p:sp>
        </mc:Choice>
        <mc:Fallback xmlns="">
          <p:sp>
            <p:nvSpPr>
              <p:cNvPr id="15" name="Rounded Rectangle 14">
                <a:extLst>
                  <a:ext uri="{FF2B5EF4-FFF2-40B4-BE49-F238E27FC236}">
                    <a16:creationId xmlns:a16="http://schemas.microsoft.com/office/drawing/2014/main" id="{0A0E00BD-9CF7-9403-7437-DAAB772F90DE}"/>
                  </a:ext>
                </a:extLst>
              </p:cNvPr>
              <p:cNvSpPr>
                <a:spLocks noRot="1" noChangeAspect="1" noMove="1" noResize="1" noEditPoints="1" noAdjustHandles="1" noChangeArrowheads="1" noChangeShapeType="1" noTextEdit="1"/>
              </p:cNvSpPr>
              <p:nvPr/>
            </p:nvSpPr>
            <p:spPr>
              <a:xfrm>
                <a:off x="5257800" y="3125624"/>
                <a:ext cx="1447800" cy="1043499"/>
              </a:xfrm>
              <a:prstGeom prst="roundRect">
                <a:avLst>
                  <a:gd name="adj" fmla="val 18502"/>
                </a:avLst>
              </a:prstGeom>
              <a:blipFill>
                <a:blip r:embed="rId7"/>
                <a:stretch>
                  <a:fillRect/>
                </a:stretch>
              </a:blipFill>
              <a:ln>
                <a:noFill/>
              </a:ln>
            </p:spPr>
            <p:txBody>
              <a:bodyPr/>
              <a:lstStyle/>
              <a:p>
                <a:r>
                  <a:rPr lang="id-ID">
                    <a:noFill/>
                  </a:rPr>
                  <a:t> </a:t>
                </a:r>
              </a:p>
            </p:txBody>
          </p:sp>
        </mc:Fallback>
      </mc:AlternateContent>
    </p:spTree>
    <p:extLst>
      <p:ext uri="{BB962C8B-B14F-4D97-AF65-F5344CB8AC3E}">
        <p14:creationId xmlns:p14="http://schemas.microsoft.com/office/powerpoint/2010/main" val="26845418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A263B20-23D5-78C1-E687-24128B1ADF48}"/>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3F960495-FA7B-7938-E46E-339C962F5E18}"/>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25C4A15E-2550-AF99-58E1-581A6E0A9E86}"/>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2979A913-3F9A-86AD-56AD-E23095036B35}"/>
                    </a:ext>
                  </a:extLst>
                </p:cNvPr>
                <p:cNvPicPr>
                  <a:picLocks noChangeAspect="1" noChangeArrowheads="1"/>
                </p:cNvPicPr>
                <p:nvPr/>
              </p:nvPicPr>
              <p:blipFill>
                <a:blip r:embed="rId2"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78B2D04B-94FA-3306-ED0C-BE16CD735BF7}"/>
                    </a:ext>
                  </a:extLst>
                </p:cNvPr>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6" name="Picture 5" descr="A picture containing text&#10;&#10;Description automatically generated">
                <a:extLst>
                  <a:ext uri="{FF2B5EF4-FFF2-40B4-BE49-F238E27FC236}">
                    <a16:creationId xmlns:a16="http://schemas.microsoft.com/office/drawing/2014/main" id="{E52CFBE4-49DF-2C19-3BAD-98B4F7E102B1}"/>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0314624C-199E-977B-C5A0-919CF5FAEF56}"/>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TextBox 34">
            <a:extLst>
              <a:ext uri="{FF2B5EF4-FFF2-40B4-BE49-F238E27FC236}">
                <a16:creationId xmlns:a16="http://schemas.microsoft.com/office/drawing/2014/main" id="{61605537-939A-6AD6-AF94-59294AC8F1C9}"/>
              </a:ext>
            </a:extLst>
          </p:cNvPr>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it-IT" sz="2000" b="1" dirty="0">
                <a:solidFill>
                  <a:schemeClr val="bg1"/>
                </a:solidFill>
                <a:latin typeface="Candara" pitchFamily="34" charset="0"/>
              </a:rPr>
              <a:t>A. Produksi </a:t>
            </a:r>
            <a:endParaRPr lang="en-US" sz="2000" b="1" dirty="0">
              <a:solidFill>
                <a:schemeClr val="bg1"/>
              </a:solidFill>
              <a:latin typeface="Candara" pitchFamily="34" charset="0"/>
            </a:endParaRPr>
          </a:p>
        </p:txBody>
      </p:sp>
      <p:pic>
        <p:nvPicPr>
          <p:cNvPr id="11" name="Picture 10"/>
          <p:cNvPicPr>
            <a:picLocks noChangeAspect="1"/>
          </p:cNvPicPr>
          <p:nvPr/>
        </p:nvPicPr>
        <p:blipFill>
          <a:blip r:embed="rId5"/>
          <a:stretch>
            <a:fillRect/>
          </a:stretch>
        </p:blipFill>
        <p:spPr>
          <a:xfrm>
            <a:off x="1028700" y="646873"/>
            <a:ext cx="7086600" cy="3929126"/>
          </a:xfrm>
          <a:prstGeom prst="rect">
            <a:avLst/>
          </a:prstGeom>
        </p:spPr>
      </p:pic>
    </p:spTree>
    <p:extLst>
      <p:ext uri="{BB962C8B-B14F-4D97-AF65-F5344CB8AC3E}">
        <p14:creationId xmlns:p14="http://schemas.microsoft.com/office/powerpoint/2010/main" val="86797186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extLst mod="1">
    <p:ext uri="{6950BFC3-D8DA-4A85-94F7-54DA5524770B}">
      <p188:commentRel xmlns:p188="http://schemas.microsoft.com/office/powerpoint/2018/8/main" xmlns="" r:id="rId6"/>
    </p:ext>
  </p:extLs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it-IT" sz="2000" b="1" dirty="0">
                <a:solidFill>
                  <a:schemeClr val="bg1"/>
                </a:solidFill>
                <a:latin typeface="Candara" pitchFamily="34" charset="0"/>
              </a:rPr>
              <a:t>B. Distribusi</a:t>
            </a:r>
            <a:endParaRPr lang="en-US" sz="2000" b="1" dirty="0">
              <a:solidFill>
                <a:schemeClr val="bg1"/>
              </a:solidFill>
              <a:latin typeface="Candara" pitchFamily="34" charset="0"/>
            </a:endParaRPr>
          </a:p>
        </p:txBody>
      </p:sp>
      <p:grpSp>
        <p:nvGrpSpPr>
          <p:cNvPr id="9" name="Group 8"/>
          <p:cNvGrpSpPr/>
          <p:nvPr/>
        </p:nvGrpSpPr>
        <p:grpSpPr>
          <a:xfrm>
            <a:off x="0"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21" name="TextBox 20">
            <a:extLst>
              <a:ext uri="{FF2B5EF4-FFF2-40B4-BE49-F238E27FC236}">
                <a16:creationId xmlns:a16="http://schemas.microsoft.com/office/drawing/2014/main" id="{67EC9B4E-E71C-4BF9-A557-3E244EDB65D0}"/>
              </a:ext>
            </a:extLst>
          </p:cNvPr>
          <p:cNvSpPr txBox="1"/>
          <p:nvPr/>
        </p:nvSpPr>
        <p:spPr>
          <a:xfrm>
            <a:off x="164123" y="580149"/>
            <a:ext cx="3786554" cy="2616101"/>
          </a:xfrm>
          <a:prstGeom prst="rect">
            <a:avLst/>
          </a:prstGeom>
          <a:noFill/>
        </p:spPr>
        <p:txBody>
          <a:bodyPr wrap="square">
            <a:spAutoFit/>
          </a:bodyPr>
          <a:lstStyle/>
          <a:p>
            <a:pPr marL="342900" indent="-342900">
              <a:buAutoNum type="arabicPeriod"/>
            </a:pPr>
            <a:r>
              <a:rPr lang="en-US" b="1" dirty="0" err="1"/>
              <a:t>Pengertian</a:t>
            </a:r>
            <a:r>
              <a:rPr lang="en-US" b="1" dirty="0"/>
              <a:t> </a:t>
            </a:r>
            <a:r>
              <a:rPr lang="en-US" b="1" dirty="0" err="1"/>
              <a:t>Distribusi</a:t>
            </a:r>
            <a:r>
              <a:rPr lang="en-US" b="1" dirty="0"/>
              <a:t> </a:t>
            </a:r>
          </a:p>
          <a:p>
            <a:endParaRPr lang="en-US" b="1" dirty="0"/>
          </a:p>
          <a:p>
            <a:r>
              <a:rPr lang="en-US" sz="1600" dirty="0"/>
              <a:t>       </a:t>
            </a:r>
            <a:r>
              <a:rPr lang="en-US" sz="1600" dirty="0" err="1"/>
              <a:t>Distribusi</a:t>
            </a:r>
            <a:r>
              <a:rPr lang="en-US" sz="1600" dirty="0"/>
              <a:t> </a:t>
            </a:r>
            <a:r>
              <a:rPr lang="en-US" sz="1600" dirty="0" err="1"/>
              <a:t>adalah</a:t>
            </a:r>
            <a:r>
              <a:rPr lang="en-US" sz="1600" dirty="0"/>
              <a:t> </a:t>
            </a:r>
            <a:r>
              <a:rPr lang="en-US" sz="1600" dirty="0" err="1"/>
              <a:t>kegiatan</a:t>
            </a:r>
            <a:r>
              <a:rPr lang="en-US" sz="1600" dirty="0"/>
              <a:t> yang </a:t>
            </a:r>
            <a:r>
              <a:rPr lang="en-US" sz="1600" dirty="0" err="1"/>
              <a:t>dilakukan</a:t>
            </a:r>
            <a:r>
              <a:rPr lang="en-US" sz="1600" dirty="0"/>
              <a:t> oleh orang </a:t>
            </a:r>
            <a:r>
              <a:rPr lang="en-US" sz="1600" dirty="0" err="1"/>
              <a:t>atau</a:t>
            </a:r>
            <a:r>
              <a:rPr lang="en-US" sz="1600" dirty="0"/>
              <a:t> </a:t>
            </a:r>
            <a:r>
              <a:rPr lang="en-US" sz="1600" dirty="0" err="1"/>
              <a:t>lembaga</a:t>
            </a:r>
            <a:r>
              <a:rPr lang="en-US" sz="1600" dirty="0"/>
              <a:t> </a:t>
            </a:r>
            <a:r>
              <a:rPr lang="en-US" sz="1600" dirty="0" err="1"/>
              <a:t>untuk</a:t>
            </a:r>
            <a:r>
              <a:rPr lang="en-US" sz="1600" dirty="0"/>
              <a:t> </a:t>
            </a:r>
            <a:r>
              <a:rPr lang="en-US" sz="1600" dirty="0" err="1"/>
              <a:t>menyampaikan</a:t>
            </a:r>
            <a:r>
              <a:rPr lang="en-US" sz="1600" dirty="0"/>
              <a:t> </a:t>
            </a:r>
            <a:r>
              <a:rPr lang="en-US" sz="1600" dirty="0" err="1"/>
              <a:t>barang</a:t>
            </a:r>
            <a:r>
              <a:rPr lang="en-US" sz="1600" dirty="0"/>
              <a:t> </a:t>
            </a:r>
            <a:r>
              <a:rPr lang="en-US" sz="1600" dirty="0" err="1"/>
              <a:t>atau</a:t>
            </a:r>
            <a:r>
              <a:rPr lang="en-US" sz="1600" dirty="0"/>
              <a:t> </a:t>
            </a:r>
            <a:r>
              <a:rPr lang="en-US" sz="1600" dirty="0" err="1"/>
              <a:t>jasa</a:t>
            </a:r>
            <a:r>
              <a:rPr lang="en-US" sz="1600" dirty="0"/>
              <a:t> </a:t>
            </a:r>
            <a:r>
              <a:rPr lang="en-US" sz="1600" dirty="0" err="1"/>
              <a:t>dari</a:t>
            </a:r>
            <a:r>
              <a:rPr lang="en-US" sz="1600" dirty="0"/>
              <a:t> </a:t>
            </a:r>
            <a:r>
              <a:rPr lang="en-US" sz="1600" dirty="0" err="1"/>
              <a:t>produsen</a:t>
            </a:r>
            <a:r>
              <a:rPr lang="en-US" sz="1600" dirty="0"/>
              <a:t> </a:t>
            </a:r>
            <a:r>
              <a:rPr lang="en-US" sz="1600" dirty="0" err="1"/>
              <a:t>ke</a:t>
            </a:r>
            <a:r>
              <a:rPr lang="en-US" sz="1600" dirty="0"/>
              <a:t> </a:t>
            </a:r>
            <a:r>
              <a:rPr lang="en-US" sz="1600" dirty="0" err="1"/>
              <a:t>tangan</a:t>
            </a:r>
            <a:r>
              <a:rPr lang="en-US" sz="1600" dirty="0"/>
              <a:t> </a:t>
            </a:r>
            <a:r>
              <a:rPr lang="en-US" sz="1600" dirty="0" err="1"/>
              <a:t>konsumen</a:t>
            </a:r>
            <a:r>
              <a:rPr lang="en-US" sz="1600" dirty="0"/>
              <a:t> yang </a:t>
            </a:r>
            <a:r>
              <a:rPr lang="en-US" sz="1600" dirty="0" err="1"/>
              <a:t>membutuhkan</a:t>
            </a:r>
            <a:r>
              <a:rPr lang="en-US" sz="1600" dirty="0"/>
              <a:t>. Orang </a:t>
            </a:r>
            <a:r>
              <a:rPr lang="en-US" sz="1600" dirty="0" err="1"/>
              <a:t>atau</a:t>
            </a:r>
            <a:r>
              <a:rPr lang="en-US" sz="1600" dirty="0"/>
              <a:t> </a:t>
            </a:r>
            <a:r>
              <a:rPr lang="en-US" sz="1600" dirty="0" err="1"/>
              <a:t>lembaga</a:t>
            </a:r>
            <a:r>
              <a:rPr lang="en-US" sz="1600" dirty="0"/>
              <a:t> yang </a:t>
            </a:r>
            <a:r>
              <a:rPr lang="en-US" sz="1600" dirty="0" err="1"/>
              <a:t>melakukan</a:t>
            </a:r>
            <a:r>
              <a:rPr lang="en-US" sz="1600" dirty="0"/>
              <a:t> </a:t>
            </a:r>
            <a:r>
              <a:rPr lang="en-US" sz="1600" dirty="0" err="1"/>
              <a:t>kegiatan</a:t>
            </a:r>
            <a:r>
              <a:rPr lang="en-US" sz="1600" dirty="0"/>
              <a:t> </a:t>
            </a:r>
            <a:r>
              <a:rPr lang="en-US" sz="1600" dirty="0" err="1"/>
              <a:t>distribusi</a:t>
            </a:r>
            <a:r>
              <a:rPr lang="en-US" sz="1600" dirty="0"/>
              <a:t> </a:t>
            </a:r>
            <a:r>
              <a:rPr lang="en-US" sz="1600" dirty="0" err="1"/>
              <a:t>disebut</a:t>
            </a:r>
            <a:r>
              <a:rPr lang="en-US" sz="1600" dirty="0"/>
              <a:t> distributor. </a:t>
            </a:r>
            <a:r>
              <a:rPr lang="en-US" sz="1600" dirty="0" err="1"/>
              <a:t>Dalam</a:t>
            </a:r>
            <a:r>
              <a:rPr lang="en-US" sz="1600" dirty="0"/>
              <a:t> arti </a:t>
            </a:r>
            <a:r>
              <a:rPr lang="en-US" sz="1600" dirty="0" err="1"/>
              <a:t>luas</a:t>
            </a:r>
            <a:r>
              <a:rPr lang="en-US" sz="1600" dirty="0"/>
              <a:t>, </a:t>
            </a:r>
            <a:r>
              <a:rPr lang="en-US" sz="1600" dirty="0" err="1"/>
              <a:t>kegiatan</a:t>
            </a:r>
            <a:r>
              <a:rPr lang="en-US" sz="1600" dirty="0"/>
              <a:t> </a:t>
            </a:r>
            <a:r>
              <a:rPr lang="en-US" sz="1600" dirty="0" err="1"/>
              <a:t>distribusi</a:t>
            </a:r>
            <a:r>
              <a:rPr lang="en-US" sz="1600" dirty="0"/>
              <a:t> </a:t>
            </a:r>
            <a:r>
              <a:rPr lang="en-US" sz="1600" dirty="0" err="1"/>
              <a:t>mencakup</a:t>
            </a:r>
            <a:r>
              <a:rPr lang="en-US" sz="1600" dirty="0"/>
              <a:t> </a:t>
            </a:r>
            <a:r>
              <a:rPr lang="en-US" sz="1600" dirty="0" err="1"/>
              <a:t>kegiatan</a:t>
            </a:r>
            <a:r>
              <a:rPr lang="en-US" sz="1600" dirty="0"/>
              <a:t> </a:t>
            </a:r>
            <a:r>
              <a:rPr lang="en-US" sz="1600" dirty="0" err="1"/>
              <a:t>berikut</a:t>
            </a:r>
            <a:r>
              <a:rPr lang="en-US" sz="1600" dirty="0"/>
              <a:t>.</a:t>
            </a:r>
          </a:p>
        </p:txBody>
      </p:sp>
      <p:graphicFrame>
        <p:nvGraphicFramePr>
          <p:cNvPr id="3" name="Diagram 2">
            <a:extLst>
              <a:ext uri="{FF2B5EF4-FFF2-40B4-BE49-F238E27FC236}">
                <a16:creationId xmlns:a16="http://schemas.microsoft.com/office/drawing/2014/main" id="{215FBA95-7407-6955-3AD9-4B9D305100F8}"/>
              </a:ext>
            </a:extLst>
          </p:cNvPr>
          <p:cNvGraphicFramePr/>
          <p:nvPr>
            <p:extLst>
              <p:ext uri="{D42A27DB-BD31-4B8C-83A1-F6EECF244321}">
                <p14:modId xmlns:p14="http://schemas.microsoft.com/office/powerpoint/2010/main" val="3751675132"/>
              </p:ext>
            </p:extLst>
          </p:nvPr>
        </p:nvGraphicFramePr>
        <p:xfrm>
          <a:off x="3053862" y="564399"/>
          <a:ext cx="5867400" cy="4049745"/>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204524991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graphicEl>
                                              <a:dgm id="{ECBDCA21-11CC-4E45-B8DD-AA644A68030E}"/>
                                            </p:graphicEl>
                                          </p:spTgt>
                                        </p:tgtEl>
                                        <p:attrNameLst>
                                          <p:attrName>style.visibility</p:attrName>
                                        </p:attrNameLst>
                                      </p:cBhvr>
                                      <p:to>
                                        <p:strVal val="visible"/>
                                      </p:to>
                                    </p:set>
                                    <p:animEffect transition="in" filter="fade">
                                      <p:cBhvr>
                                        <p:cTn id="7" dur="500"/>
                                        <p:tgtEl>
                                          <p:spTgt spid="3">
                                            <p:graphicEl>
                                              <a:dgm id="{ECBDCA21-11CC-4E45-B8DD-AA644A68030E}"/>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graphicEl>
                                              <a:dgm id="{EC5CEAC2-1079-4E8C-8AE7-D5D1D218A790}"/>
                                            </p:graphicEl>
                                          </p:spTgt>
                                        </p:tgtEl>
                                        <p:attrNameLst>
                                          <p:attrName>style.visibility</p:attrName>
                                        </p:attrNameLst>
                                      </p:cBhvr>
                                      <p:to>
                                        <p:strVal val="visible"/>
                                      </p:to>
                                    </p:set>
                                    <p:animEffect transition="in" filter="fade">
                                      <p:cBhvr>
                                        <p:cTn id="12" dur="500"/>
                                        <p:tgtEl>
                                          <p:spTgt spid="3">
                                            <p:graphicEl>
                                              <a:dgm id="{EC5CEAC2-1079-4E8C-8AE7-D5D1D218A790}"/>
                                            </p:graphic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graphicEl>
                                              <a:dgm id="{52FB778E-77EF-4A0E-8C76-F0C1DF9B2AA9}"/>
                                            </p:graphicEl>
                                          </p:spTgt>
                                        </p:tgtEl>
                                        <p:attrNameLst>
                                          <p:attrName>style.visibility</p:attrName>
                                        </p:attrNameLst>
                                      </p:cBhvr>
                                      <p:to>
                                        <p:strVal val="visible"/>
                                      </p:to>
                                    </p:set>
                                    <p:animEffect transition="in" filter="fade">
                                      <p:cBhvr>
                                        <p:cTn id="15" dur="500"/>
                                        <p:tgtEl>
                                          <p:spTgt spid="3">
                                            <p:graphicEl>
                                              <a:dgm id="{52FB778E-77EF-4A0E-8C76-F0C1DF9B2AA9}"/>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graphicEl>
                                              <a:dgm id="{B44D4733-B313-4EB6-B137-E12329416252}"/>
                                            </p:graphicEl>
                                          </p:spTgt>
                                        </p:tgtEl>
                                        <p:attrNameLst>
                                          <p:attrName>style.visibility</p:attrName>
                                        </p:attrNameLst>
                                      </p:cBhvr>
                                      <p:to>
                                        <p:strVal val="visible"/>
                                      </p:to>
                                    </p:set>
                                    <p:animEffect transition="in" filter="fade">
                                      <p:cBhvr>
                                        <p:cTn id="20" dur="500"/>
                                        <p:tgtEl>
                                          <p:spTgt spid="3">
                                            <p:graphicEl>
                                              <a:dgm id="{B44D4733-B313-4EB6-B137-E12329416252}"/>
                                            </p:graphic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
                                            <p:graphicEl>
                                              <a:dgm id="{A5B6D4D2-83F8-43FB-A2C6-7B1B802D6C94}"/>
                                            </p:graphicEl>
                                          </p:spTgt>
                                        </p:tgtEl>
                                        <p:attrNameLst>
                                          <p:attrName>style.visibility</p:attrName>
                                        </p:attrNameLst>
                                      </p:cBhvr>
                                      <p:to>
                                        <p:strVal val="visible"/>
                                      </p:to>
                                    </p:set>
                                    <p:animEffect transition="in" filter="fade">
                                      <p:cBhvr>
                                        <p:cTn id="23" dur="500"/>
                                        <p:tgtEl>
                                          <p:spTgt spid="3">
                                            <p:graphicEl>
                                              <a:dgm id="{A5B6D4D2-83F8-43FB-A2C6-7B1B802D6C94}"/>
                                            </p:graphic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
                                            <p:graphicEl>
                                              <a:dgm id="{3AE58E21-4C10-4E9C-9562-8A2D440CF9D2}"/>
                                            </p:graphicEl>
                                          </p:spTgt>
                                        </p:tgtEl>
                                        <p:attrNameLst>
                                          <p:attrName>style.visibility</p:attrName>
                                        </p:attrNameLst>
                                      </p:cBhvr>
                                      <p:to>
                                        <p:strVal val="visible"/>
                                      </p:to>
                                    </p:set>
                                    <p:animEffect transition="in" filter="fade">
                                      <p:cBhvr>
                                        <p:cTn id="28" dur="500"/>
                                        <p:tgtEl>
                                          <p:spTgt spid="3">
                                            <p:graphicEl>
                                              <a:dgm id="{3AE58E21-4C10-4E9C-9562-8A2D440CF9D2}"/>
                                            </p:graphic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
                                            <p:graphicEl>
                                              <a:dgm id="{FE553548-67F4-46FA-BBEE-970472A3F012}"/>
                                            </p:graphicEl>
                                          </p:spTgt>
                                        </p:tgtEl>
                                        <p:attrNameLst>
                                          <p:attrName>style.visibility</p:attrName>
                                        </p:attrNameLst>
                                      </p:cBhvr>
                                      <p:to>
                                        <p:strVal val="visible"/>
                                      </p:to>
                                    </p:set>
                                    <p:animEffect transition="in" filter="fade">
                                      <p:cBhvr>
                                        <p:cTn id="31" dur="500"/>
                                        <p:tgtEl>
                                          <p:spTgt spid="3">
                                            <p:graphicEl>
                                              <a:dgm id="{FE553548-67F4-46FA-BBEE-970472A3F012}"/>
                                            </p:graphic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3">
                                            <p:graphicEl>
                                              <a:dgm id="{4D62A948-639F-468A-893C-B9EA4387D81C}"/>
                                            </p:graphicEl>
                                          </p:spTgt>
                                        </p:tgtEl>
                                        <p:attrNameLst>
                                          <p:attrName>style.visibility</p:attrName>
                                        </p:attrNameLst>
                                      </p:cBhvr>
                                      <p:to>
                                        <p:strVal val="visible"/>
                                      </p:to>
                                    </p:set>
                                    <p:animEffect transition="in" filter="fade">
                                      <p:cBhvr>
                                        <p:cTn id="36" dur="500"/>
                                        <p:tgtEl>
                                          <p:spTgt spid="3">
                                            <p:graphicEl>
                                              <a:dgm id="{4D62A948-639F-468A-893C-B9EA4387D81C}"/>
                                            </p:graphic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
                                            <p:graphicEl>
                                              <a:dgm id="{B40042F5-F22D-4E2C-8AAB-73D2FB363370}"/>
                                            </p:graphicEl>
                                          </p:spTgt>
                                        </p:tgtEl>
                                        <p:attrNameLst>
                                          <p:attrName>style.visibility</p:attrName>
                                        </p:attrNameLst>
                                      </p:cBhvr>
                                      <p:to>
                                        <p:strVal val="visible"/>
                                      </p:to>
                                    </p:set>
                                    <p:animEffect transition="in" filter="fade">
                                      <p:cBhvr>
                                        <p:cTn id="39" dur="500"/>
                                        <p:tgtEl>
                                          <p:spTgt spid="3">
                                            <p:graphicEl>
                                              <a:dgm id="{B40042F5-F22D-4E2C-8AAB-73D2FB363370}"/>
                                            </p:graphicEl>
                                          </p:spTgt>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3">
                                            <p:graphicEl>
                                              <a:dgm id="{1587BDF4-7C06-437C-9CA0-45700BAFECA2}"/>
                                            </p:graphicEl>
                                          </p:spTgt>
                                        </p:tgtEl>
                                        <p:attrNameLst>
                                          <p:attrName>style.visibility</p:attrName>
                                        </p:attrNameLst>
                                      </p:cBhvr>
                                      <p:to>
                                        <p:strVal val="visible"/>
                                      </p:to>
                                    </p:set>
                                    <p:animEffect transition="in" filter="fade">
                                      <p:cBhvr>
                                        <p:cTn id="44" dur="500"/>
                                        <p:tgtEl>
                                          <p:spTgt spid="3">
                                            <p:graphicEl>
                                              <a:dgm id="{1587BDF4-7C06-437C-9CA0-45700BAFECA2}"/>
                                            </p:graphicEl>
                                          </p:spTgt>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
                                            <p:graphicEl>
                                              <a:dgm id="{BA9102A7-B639-48B0-83A6-F2D5C69421CB}"/>
                                            </p:graphicEl>
                                          </p:spTgt>
                                        </p:tgtEl>
                                        <p:attrNameLst>
                                          <p:attrName>style.visibility</p:attrName>
                                        </p:attrNameLst>
                                      </p:cBhvr>
                                      <p:to>
                                        <p:strVal val="visible"/>
                                      </p:to>
                                    </p:set>
                                    <p:animEffect transition="in" filter="fade">
                                      <p:cBhvr>
                                        <p:cTn id="47" dur="500"/>
                                        <p:tgtEl>
                                          <p:spTgt spid="3">
                                            <p:graphicEl>
                                              <a:dgm id="{BA9102A7-B639-48B0-83A6-F2D5C69421CB}"/>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Dgm bld="one"/>
        </p:bldSub>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it-IT" sz="2000" b="1" dirty="0">
                <a:solidFill>
                  <a:schemeClr val="bg1"/>
                </a:solidFill>
                <a:latin typeface="Candara" pitchFamily="34" charset="0"/>
              </a:rPr>
              <a:t>B. Distribusi </a:t>
            </a:r>
            <a:endParaRPr lang="en-US" sz="2000" b="1" dirty="0">
              <a:solidFill>
                <a:schemeClr val="bg1"/>
              </a:solidFill>
              <a:latin typeface="Candara" pitchFamily="34" charset="0"/>
            </a:endParaRPr>
          </a:p>
        </p:txBody>
      </p:sp>
      <p:grpSp>
        <p:nvGrpSpPr>
          <p:cNvPr id="9" name="Group 8"/>
          <p:cNvGrpSpPr/>
          <p:nvPr/>
        </p:nvGrpSpPr>
        <p:grpSpPr>
          <a:xfrm>
            <a:off x="0"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7" name="TextBox 16">
            <a:extLst>
              <a:ext uri="{FF2B5EF4-FFF2-40B4-BE49-F238E27FC236}">
                <a16:creationId xmlns:a16="http://schemas.microsoft.com/office/drawing/2014/main" id="{17603184-B4BD-493C-A6B0-371C398011A5}"/>
              </a:ext>
            </a:extLst>
          </p:cNvPr>
          <p:cNvSpPr txBox="1"/>
          <p:nvPr/>
        </p:nvSpPr>
        <p:spPr>
          <a:xfrm>
            <a:off x="0" y="535166"/>
            <a:ext cx="4603896" cy="369332"/>
          </a:xfrm>
          <a:prstGeom prst="rect">
            <a:avLst/>
          </a:prstGeom>
          <a:noFill/>
        </p:spPr>
        <p:txBody>
          <a:bodyPr wrap="square">
            <a:spAutoFit/>
          </a:bodyPr>
          <a:lstStyle/>
          <a:p>
            <a:r>
              <a:rPr lang="en-US" b="1" dirty="0"/>
              <a:t>2. </a:t>
            </a:r>
            <a:r>
              <a:rPr lang="en-US" b="1" dirty="0" err="1"/>
              <a:t>Pihak-Pihak</a:t>
            </a:r>
            <a:r>
              <a:rPr lang="en-US" b="1" dirty="0"/>
              <a:t> </a:t>
            </a:r>
            <a:r>
              <a:rPr lang="en-US" b="1" dirty="0" err="1"/>
              <a:t>dalam</a:t>
            </a:r>
            <a:r>
              <a:rPr lang="en-US" b="1" dirty="0"/>
              <a:t> </a:t>
            </a:r>
            <a:r>
              <a:rPr lang="en-US" b="1" dirty="0" err="1"/>
              <a:t>Distribusi</a:t>
            </a:r>
            <a:endParaRPr lang="en-US" b="1" dirty="0"/>
          </a:p>
        </p:txBody>
      </p:sp>
      <p:graphicFrame>
        <p:nvGraphicFramePr>
          <p:cNvPr id="8" name="Diagram 7">
            <a:extLst>
              <a:ext uri="{FF2B5EF4-FFF2-40B4-BE49-F238E27FC236}">
                <a16:creationId xmlns:a16="http://schemas.microsoft.com/office/drawing/2014/main" id="{683DE829-4E04-429F-A5F7-DEB93CEDBD6F}"/>
              </a:ext>
            </a:extLst>
          </p:cNvPr>
          <p:cNvGraphicFramePr/>
          <p:nvPr>
            <p:extLst>
              <p:ext uri="{D42A27DB-BD31-4B8C-83A1-F6EECF244321}">
                <p14:modId xmlns:p14="http://schemas.microsoft.com/office/powerpoint/2010/main" val="4242134671"/>
              </p:ext>
            </p:extLst>
          </p:nvPr>
        </p:nvGraphicFramePr>
        <p:xfrm>
          <a:off x="152400" y="1047749"/>
          <a:ext cx="8763000" cy="3505201"/>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256322727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graphicEl>
                                              <a:dgm id="{B94BAE6D-F9E3-4A40-9B04-2915BD71819C}"/>
                                            </p:graphicEl>
                                          </p:spTgt>
                                        </p:tgtEl>
                                        <p:attrNameLst>
                                          <p:attrName>style.visibility</p:attrName>
                                        </p:attrNameLst>
                                      </p:cBhvr>
                                      <p:to>
                                        <p:strVal val="visible"/>
                                      </p:to>
                                    </p:set>
                                    <p:animEffect transition="in" filter="fade">
                                      <p:cBhvr>
                                        <p:cTn id="7" dur="500"/>
                                        <p:tgtEl>
                                          <p:spTgt spid="8">
                                            <p:graphicEl>
                                              <a:dgm id="{B94BAE6D-F9E3-4A40-9B04-2915BD71819C}"/>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graphicEl>
                                              <a:dgm id="{0CCB34EB-F290-4DFA-826D-42867DC047D4}"/>
                                            </p:graphicEl>
                                          </p:spTgt>
                                        </p:tgtEl>
                                        <p:attrNameLst>
                                          <p:attrName>style.visibility</p:attrName>
                                        </p:attrNameLst>
                                      </p:cBhvr>
                                      <p:to>
                                        <p:strVal val="visible"/>
                                      </p:to>
                                    </p:set>
                                    <p:animEffect transition="in" filter="fade">
                                      <p:cBhvr>
                                        <p:cTn id="12" dur="500"/>
                                        <p:tgtEl>
                                          <p:spTgt spid="8">
                                            <p:graphicEl>
                                              <a:dgm id="{0CCB34EB-F290-4DFA-826D-42867DC047D4}"/>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graphicEl>
                                              <a:dgm id="{C694B9F4-1776-4B71-BEF8-AD891A003CD9}"/>
                                            </p:graphicEl>
                                          </p:spTgt>
                                        </p:tgtEl>
                                        <p:attrNameLst>
                                          <p:attrName>style.visibility</p:attrName>
                                        </p:attrNameLst>
                                      </p:cBhvr>
                                      <p:to>
                                        <p:strVal val="visible"/>
                                      </p:to>
                                    </p:set>
                                    <p:animEffect transition="in" filter="fade">
                                      <p:cBhvr>
                                        <p:cTn id="17" dur="500"/>
                                        <p:tgtEl>
                                          <p:spTgt spid="8">
                                            <p:graphicEl>
                                              <a:dgm id="{C694B9F4-1776-4B71-BEF8-AD891A003CD9}"/>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graphicEl>
                                              <a:dgm id="{32FC9150-4E13-4F8C-96F4-CC7173EF47BA}"/>
                                            </p:graphicEl>
                                          </p:spTgt>
                                        </p:tgtEl>
                                        <p:attrNameLst>
                                          <p:attrName>style.visibility</p:attrName>
                                        </p:attrNameLst>
                                      </p:cBhvr>
                                      <p:to>
                                        <p:strVal val="visible"/>
                                      </p:to>
                                    </p:set>
                                    <p:animEffect transition="in" filter="fade">
                                      <p:cBhvr>
                                        <p:cTn id="22" dur="500"/>
                                        <p:tgtEl>
                                          <p:spTgt spid="8">
                                            <p:graphicEl>
                                              <a:dgm id="{32FC9150-4E13-4F8C-96F4-CC7173EF47BA}"/>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graphicEl>
                                              <a:dgm id="{7EEDA620-7929-4638-87FE-1A284BFDB241}"/>
                                            </p:graphicEl>
                                          </p:spTgt>
                                        </p:tgtEl>
                                        <p:attrNameLst>
                                          <p:attrName>style.visibility</p:attrName>
                                        </p:attrNameLst>
                                      </p:cBhvr>
                                      <p:to>
                                        <p:strVal val="visible"/>
                                      </p:to>
                                    </p:set>
                                    <p:animEffect transition="in" filter="fade">
                                      <p:cBhvr>
                                        <p:cTn id="27" dur="500"/>
                                        <p:tgtEl>
                                          <p:spTgt spid="8">
                                            <p:graphicEl>
                                              <a:dgm id="{7EEDA620-7929-4638-87FE-1A284BFDB241}"/>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graphicEl>
                                              <a:dgm id="{D35B82CC-6577-46CD-B6E4-281B401A048D}"/>
                                            </p:graphicEl>
                                          </p:spTgt>
                                        </p:tgtEl>
                                        <p:attrNameLst>
                                          <p:attrName>style.visibility</p:attrName>
                                        </p:attrNameLst>
                                      </p:cBhvr>
                                      <p:to>
                                        <p:strVal val="visible"/>
                                      </p:to>
                                    </p:set>
                                    <p:animEffect transition="in" filter="fade">
                                      <p:cBhvr>
                                        <p:cTn id="32" dur="500"/>
                                        <p:tgtEl>
                                          <p:spTgt spid="8">
                                            <p:graphicEl>
                                              <a:dgm id="{D35B82CC-6577-46CD-B6E4-281B401A048D}"/>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8">
                                            <p:graphicEl>
                                              <a:dgm id="{C8C43A33-F3B0-493B-BD71-0A89C94B4DCE}"/>
                                            </p:graphicEl>
                                          </p:spTgt>
                                        </p:tgtEl>
                                        <p:attrNameLst>
                                          <p:attrName>style.visibility</p:attrName>
                                        </p:attrNameLst>
                                      </p:cBhvr>
                                      <p:to>
                                        <p:strVal val="visible"/>
                                      </p:to>
                                    </p:set>
                                    <p:animEffect transition="in" filter="fade">
                                      <p:cBhvr>
                                        <p:cTn id="37" dur="500"/>
                                        <p:tgtEl>
                                          <p:spTgt spid="8">
                                            <p:graphicEl>
                                              <a:dgm id="{C8C43A33-F3B0-493B-BD71-0A89C94B4DCE}"/>
                                            </p:graphic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8">
                                            <p:graphicEl>
                                              <a:dgm id="{342E83C1-43D9-413D-A5E5-2A40E1639C59}"/>
                                            </p:graphicEl>
                                          </p:spTgt>
                                        </p:tgtEl>
                                        <p:attrNameLst>
                                          <p:attrName>style.visibility</p:attrName>
                                        </p:attrNameLst>
                                      </p:cBhvr>
                                      <p:to>
                                        <p:strVal val="visible"/>
                                      </p:to>
                                    </p:set>
                                    <p:animEffect transition="in" filter="fade">
                                      <p:cBhvr>
                                        <p:cTn id="42" dur="500"/>
                                        <p:tgtEl>
                                          <p:spTgt spid="8">
                                            <p:graphicEl>
                                              <a:dgm id="{342E83C1-43D9-413D-A5E5-2A40E1639C59}"/>
                                            </p:graphic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8">
                                            <p:graphicEl>
                                              <a:dgm id="{B3EDD29E-61B6-40B9-B6A5-CC5AF1118C87}"/>
                                            </p:graphicEl>
                                          </p:spTgt>
                                        </p:tgtEl>
                                        <p:attrNameLst>
                                          <p:attrName>style.visibility</p:attrName>
                                        </p:attrNameLst>
                                      </p:cBhvr>
                                      <p:to>
                                        <p:strVal val="visible"/>
                                      </p:to>
                                    </p:set>
                                    <p:animEffect transition="in" filter="fade">
                                      <p:cBhvr>
                                        <p:cTn id="47" dur="500"/>
                                        <p:tgtEl>
                                          <p:spTgt spid="8">
                                            <p:graphicEl>
                                              <a:dgm id="{B3EDD29E-61B6-40B9-B6A5-CC5AF1118C87}"/>
                                            </p:graphic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8">
                                            <p:graphicEl>
                                              <a:dgm id="{FE21A7B5-E0E3-4649-93AE-A271C425AFA1}"/>
                                            </p:graphicEl>
                                          </p:spTgt>
                                        </p:tgtEl>
                                        <p:attrNameLst>
                                          <p:attrName>style.visibility</p:attrName>
                                        </p:attrNameLst>
                                      </p:cBhvr>
                                      <p:to>
                                        <p:strVal val="visible"/>
                                      </p:to>
                                    </p:set>
                                    <p:animEffect transition="in" filter="fade">
                                      <p:cBhvr>
                                        <p:cTn id="52" dur="500"/>
                                        <p:tgtEl>
                                          <p:spTgt spid="8">
                                            <p:graphicEl>
                                              <a:dgm id="{FE21A7B5-E0E3-4649-93AE-A271C425AFA1}"/>
                                            </p:graphic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8">
                                            <p:graphicEl>
                                              <a:dgm id="{1B0BB6B3-DA90-4234-A07D-12749BF6FEA2}"/>
                                            </p:graphicEl>
                                          </p:spTgt>
                                        </p:tgtEl>
                                        <p:attrNameLst>
                                          <p:attrName>style.visibility</p:attrName>
                                        </p:attrNameLst>
                                      </p:cBhvr>
                                      <p:to>
                                        <p:strVal val="visible"/>
                                      </p:to>
                                    </p:set>
                                    <p:animEffect transition="in" filter="fade">
                                      <p:cBhvr>
                                        <p:cTn id="57" dur="500"/>
                                        <p:tgtEl>
                                          <p:spTgt spid="8">
                                            <p:graphicEl>
                                              <a:dgm id="{1B0BB6B3-DA90-4234-A07D-12749BF6FEA2}"/>
                                            </p:graphic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8">
                                            <p:graphicEl>
                                              <a:dgm id="{3D145310-816F-4311-80DC-BAB308A5D253}"/>
                                            </p:graphicEl>
                                          </p:spTgt>
                                        </p:tgtEl>
                                        <p:attrNameLst>
                                          <p:attrName>style.visibility</p:attrName>
                                        </p:attrNameLst>
                                      </p:cBhvr>
                                      <p:to>
                                        <p:strVal val="visible"/>
                                      </p:to>
                                    </p:set>
                                    <p:animEffect transition="in" filter="fade">
                                      <p:cBhvr>
                                        <p:cTn id="62" dur="500"/>
                                        <p:tgtEl>
                                          <p:spTgt spid="8">
                                            <p:graphicEl>
                                              <a:dgm id="{3D145310-816F-4311-80DC-BAB308A5D253}"/>
                                            </p:graphic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8">
                                            <p:graphicEl>
                                              <a:dgm id="{869463DB-C94C-462C-AD5A-9513ECCA958B}"/>
                                            </p:graphicEl>
                                          </p:spTgt>
                                        </p:tgtEl>
                                        <p:attrNameLst>
                                          <p:attrName>style.visibility</p:attrName>
                                        </p:attrNameLst>
                                      </p:cBhvr>
                                      <p:to>
                                        <p:strVal val="visible"/>
                                      </p:to>
                                    </p:set>
                                    <p:animEffect transition="in" filter="fade">
                                      <p:cBhvr>
                                        <p:cTn id="67" dur="500"/>
                                        <p:tgtEl>
                                          <p:spTgt spid="8">
                                            <p:graphicEl>
                                              <a:dgm id="{869463DB-C94C-462C-AD5A-9513ECCA958B}"/>
                                            </p:graphicEl>
                                          </p:spTgt>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8">
                                            <p:graphicEl>
                                              <a:dgm id="{A68FF263-5739-4D54-885D-3B1B2A92029D}"/>
                                            </p:graphicEl>
                                          </p:spTgt>
                                        </p:tgtEl>
                                        <p:attrNameLst>
                                          <p:attrName>style.visibility</p:attrName>
                                        </p:attrNameLst>
                                      </p:cBhvr>
                                      <p:to>
                                        <p:strVal val="visible"/>
                                      </p:to>
                                    </p:set>
                                    <p:animEffect transition="in" filter="fade">
                                      <p:cBhvr>
                                        <p:cTn id="72" dur="500"/>
                                        <p:tgtEl>
                                          <p:spTgt spid="8">
                                            <p:graphicEl>
                                              <a:dgm id="{A68FF263-5739-4D54-885D-3B1B2A92029D}"/>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Dgm bld="one"/>
        </p:bldSub>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it-IT" sz="2000" b="1" dirty="0">
                <a:solidFill>
                  <a:schemeClr val="bg1"/>
                </a:solidFill>
                <a:latin typeface="Candara" pitchFamily="34" charset="0"/>
              </a:rPr>
              <a:t>B. Distribusi</a:t>
            </a:r>
            <a:endParaRPr lang="en-US" sz="2000" b="1" dirty="0">
              <a:solidFill>
                <a:schemeClr val="bg1"/>
              </a:solidFill>
              <a:latin typeface="Candara" pitchFamily="34" charset="0"/>
            </a:endParaRPr>
          </a:p>
        </p:txBody>
      </p:sp>
      <p:grpSp>
        <p:nvGrpSpPr>
          <p:cNvPr id="9" name="Group 8"/>
          <p:cNvGrpSpPr/>
          <p:nvPr/>
        </p:nvGrpSpPr>
        <p:grpSpPr>
          <a:xfrm>
            <a:off x="0"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9" name="TextBox 18">
            <a:extLst>
              <a:ext uri="{FF2B5EF4-FFF2-40B4-BE49-F238E27FC236}">
                <a16:creationId xmlns:a16="http://schemas.microsoft.com/office/drawing/2014/main" id="{6331E2FB-3D76-4BE7-B834-FAC72861E5F6}"/>
              </a:ext>
            </a:extLst>
          </p:cNvPr>
          <p:cNvSpPr txBox="1"/>
          <p:nvPr/>
        </p:nvSpPr>
        <p:spPr>
          <a:xfrm>
            <a:off x="21265" y="581648"/>
            <a:ext cx="4603896" cy="369332"/>
          </a:xfrm>
          <a:prstGeom prst="rect">
            <a:avLst/>
          </a:prstGeom>
          <a:noFill/>
        </p:spPr>
        <p:txBody>
          <a:bodyPr wrap="square">
            <a:spAutoFit/>
          </a:bodyPr>
          <a:lstStyle/>
          <a:p>
            <a:r>
              <a:rPr lang="en-US" b="1" dirty="0"/>
              <a:t>3. </a:t>
            </a:r>
            <a:r>
              <a:rPr lang="en-US" b="1" dirty="0" err="1"/>
              <a:t>Faktor-Faktor</a:t>
            </a:r>
            <a:r>
              <a:rPr lang="en-US" b="1" dirty="0"/>
              <a:t> yang </a:t>
            </a:r>
            <a:r>
              <a:rPr lang="en-US" b="1" dirty="0" err="1"/>
              <a:t>Memengaruhi</a:t>
            </a:r>
            <a:r>
              <a:rPr lang="en-US" b="1" dirty="0"/>
              <a:t> </a:t>
            </a:r>
            <a:r>
              <a:rPr lang="en-US" b="1" dirty="0" err="1"/>
              <a:t>Distribusi</a:t>
            </a:r>
            <a:endParaRPr lang="en-US" b="1" dirty="0"/>
          </a:p>
        </p:txBody>
      </p:sp>
      <p:graphicFrame>
        <p:nvGraphicFramePr>
          <p:cNvPr id="4" name="Diagram 3">
            <a:extLst>
              <a:ext uri="{FF2B5EF4-FFF2-40B4-BE49-F238E27FC236}">
                <a16:creationId xmlns:a16="http://schemas.microsoft.com/office/drawing/2014/main" id="{A17AA9D2-5256-4632-909F-DB3EA3E1D692}"/>
              </a:ext>
            </a:extLst>
          </p:cNvPr>
          <p:cNvGraphicFramePr/>
          <p:nvPr>
            <p:extLst>
              <p:ext uri="{D42A27DB-BD31-4B8C-83A1-F6EECF244321}">
                <p14:modId xmlns:p14="http://schemas.microsoft.com/office/powerpoint/2010/main" val="3578041376"/>
              </p:ext>
            </p:extLst>
          </p:nvPr>
        </p:nvGraphicFramePr>
        <p:xfrm>
          <a:off x="152400" y="1047750"/>
          <a:ext cx="8534400" cy="3252557"/>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307007761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graphicEl>
                                              <a:dgm id="{B53BABE1-6621-48B7-B9A6-C531C0332241}"/>
                                            </p:graphicEl>
                                          </p:spTgt>
                                        </p:tgtEl>
                                        <p:attrNameLst>
                                          <p:attrName>style.visibility</p:attrName>
                                        </p:attrNameLst>
                                      </p:cBhvr>
                                      <p:to>
                                        <p:strVal val="visible"/>
                                      </p:to>
                                    </p:set>
                                    <p:animEffect transition="in" filter="fade">
                                      <p:cBhvr>
                                        <p:cTn id="7" dur="500"/>
                                        <p:tgtEl>
                                          <p:spTgt spid="4">
                                            <p:graphicEl>
                                              <a:dgm id="{B53BABE1-6621-48B7-B9A6-C531C0332241}"/>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graphicEl>
                                              <a:dgm id="{D6BB6FAD-EDA8-4580-A6EF-3B364898C45B}"/>
                                            </p:graphicEl>
                                          </p:spTgt>
                                        </p:tgtEl>
                                        <p:attrNameLst>
                                          <p:attrName>style.visibility</p:attrName>
                                        </p:attrNameLst>
                                      </p:cBhvr>
                                      <p:to>
                                        <p:strVal val="visible"/>
                                      </p:to>
                                    </p:set>
                                    <p:animEffect transition="in" filter="fade">
                                      <p:cBhvr>
                                        <p:cTn id="12" dur="500"/>
                                        <p:tgtEl>
                                          <p:spTgt spid="4">
                                            <p:graphicEl>
                                              <a:dgm id="{D6BB6FAD-EDA8-4580-A6EF-3B364898C45B}"/>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graphicEl>
                                              <a:dgm id="{EA47B05D-D024-4D07-B8D9-5C32CFC4EFA1}"/>
                                            </p:graphicEl>
                                          </p:spTgt>
                                        </p:tgtEl>
                                        <p:attrNameLst>
                                          <p:attrName>style.visibility</p:attrName>
                                        </p:attrNameLst>
                                      </p:cBhvr>
                                      <p:to>
                                        <p:strVal val="visible"/>
                                      </p:to>
                                    </p:set>
                                    <p:animEffect transition="in" filter="fade">
                                      <p:cBhvr>
                                        <p:cTn id="17" dur="500"/>
                                        <p:tgtEl>
                                          <p:spTgt spid="4">
                                            <p:graphicEl>
                                              <a:dgm id="{EA47B05D-D024-4D07-B8D9-5C32CFC4EFA1}"/>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graphicEl>
                                              <a:dgm id="{66FAE008-E28E-4DFC-90D7-B2936A732002}"/>
                                            </p:graphicEl>
                                          </p:spTgt>
                                        </p:tgtEl>
                                        <p:attrNameLst>
                                          <p:attrName>style.visibility</p:attrName>
                                        </p:attrNameLst>
                                      </p:cBhvr>
                                      <p:to>
                                        <p:strVal val="visible"/>
                                      </p:to>
                                    </p:set>
                                    <p:animEffect transition="in" filter="fade">
                                      <p:cBhvr>
                                        <p:cTn id="22" dur="500"/>
                                        <p:tgtEl>
                                          <p:spTgt spid="4">
                                            <p:graphicEl>
                                              <a:dgm id="{66FAE008-E28E-4DFC-90D7-B2936A732002}"/>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graphicEl>
                                              <a:dgm id="{9AA5EA32-1FB3-44E3-85A8-455C1D44BDE9}"/>
                                            </p:graphicEl>
                                          </p:spTgt>
                                        </p:tgtEl>
                                        <p:attrNameLst>
                                          <p:attrName>style.visibility</p:attrName>
                                        </p:attrNameLst>
                                      </p:cBhvr>
                                      <p:to>
                                        <p:strVal val="visible"/>
                                      </p:to>
                                    </p:set>
                                    <p:animEffect transition="in" filter="fade">
                                      <p:cBhvr>
                                        <p:cTn id="27" dur="500"/>
                                        <p:tgtEl>
                                          <p:spTgt spid="4">
                                            <p:graphicEl>
                                              <a:dgm id="{9AA5EA32-1FB3-44E3-85A8-455C1D44BDE9}"/>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B049DC7-4216-458F-8B50-D3770DE8F96E}"/>
              </a:ext>
            </a:extLst>
          </p:cNvPr>
          <p:cNvPicPr>
            <a:picLocks noChangeAspect="1"/>
          </p:cNvPicPr>
          <p:nvPr/>
        </p:nvPicPr>
        <p:blipFill>
          <a:blip r:embed="rId3"/>
          <a:stretch>
            <a:fillRect/>
          </a:stretch>
        </p:blipFill>
        <p:spPr>
          <a:xfrm>
            <a:off x="-1" y="9820"/>
            <a:ext cx="9144000" cy="4746292"/>
          </a:xfrm>
          <a:prstGeom prst="rect">
            <a:avLst/>
          </a:prstGeom>
        </p:spPr>
      </p:pic>
      <p:grpSp>
        <p:nvGrpSpPr>
          <p:cNvPr id="19" name="Group 18"/>
          <p:cNvGrpSpPr/>
          <p:nvPr/>
        </p:nvGrpSpPr>
        <p:grpSpPr>
          <a:xfrm>
            <a:off x="838745" y="1195462"/>
            <a:ext cx="4542830" cy="3449075"/>
            <a:chOff x="0" y="1433035"/>
            <a:chExt cx="4542830" cy="4066337"/>
          </a:xfrm>
        </p:grpSpPr>
        <p:sp>
          <p:nvSpPr>
            <p:cNvPr id="17" name="TextBox 16"/>
            <p:cNvSpPr txBox="1"/>
            <p:nvPr/>
          </p:nvSpPr>
          <p:spPr>
            <a:xfrm>
              <a:off x="0" y="1779050"/>
              <a:ext cx="4542830" cy="3720322"/>
            </a:xfrm>
            <a:prstGeom prst="rect">
              <a:avLst/>
            </a:prstGeom>
            <a:solidFill>
              <a:schemeClr val="accent6">
                <a:lumMod val="40000"/>
                <a:lumOff val="60000"/>
              </a:schemeClr>
            </a:solidFill>
          </p:spPr>
          <p:txBody>
            <a:bodyPr wrap="square" lIns="214226" tIns="107113" rIns="214226" bIns="107113" rtlCol="0">
              <a:spAutoFit/>
            </a:bodyPr>
            <a:lstStyle/>
            <a:p>
              <a:pPr>
                <a:spcBef>
                  <a:spcPts val="300"/>
                </a:spcBef>
              </a:pPr>
              <a:r>
                <a:rPr lang="id-ID" noProof="1">
                  <a:latin typeface="Calibri Light" pitchFamily="34" charset="0"/>
                  <a:cs typeface="Calibri" pitchFamily="34" charset="0"/>
                </a:rPr>
                <a:t>Peserta didik diharapkan mampu:</a:t>
              </a:r>
            </a:p>
            <a:p>
              <a:pPr marL="342900" indent="-342900">
                <a:spcBef>
                  <a:spcPts val="300"/>
                </a:spcBef>
                <a:buAutoNum type="arabicPeriod"/>
              </a:pPr>
              <a:r>
                <a:rPr lang="en-US" noProof="1">
                  <a:latin typeface="Calibri Light" pitchFamily="34" charset="0"/>
                  <a:cs typeface="Calibri" pitchFamily="34" charset="0"/>
                </a:rPr>
                <a:t>menguraikan konsep produksi sebagai kegiatan ekonomi;</a:t>
              </a:r>
            </a:p>
            <a:p>
              <a:pPr marL="342900" indent="-342900">
                <a:spcBef>
                  <a:spcPts val="300"/>
                </a:spcBef>
                <a:buAutoNum type="arabicPeriod"/>
              </a:pPr>
              <a:r>
                <a:rPr lang="en-US" noProof="1">
                  <a:latin typeface="Calibri Light" pitchFamily="34" charset="0"/>
                  <a:cs typeface="Calibri" pitchFamily="34" charset="0"/>
                </a:rPr>
                <a:t>menguraikan konsep distribusi sebagai kegiatan ekonomi;</a:t>
              </a:r>
            </a:p>
            <a:p>
              <a:pPr marL="342900" indent="-342900">
                <a:spcBef>
                  <a:spcPts val="300"/>
                </a:spcBef>
                <a:buAutoNum type="arabicPeriod"/>
              </a:pPr>
              <a:r>
                <a:rPr lang="en-US" noProof="1">
                  <a:latin typeface="Calibri Light" pitchFamily="34" charset="0"/>
                  <a:cs typeface="Calibri" pitchFamily="34" charset="0"/>
                </a:rPr>
                <a:t>menguraikan konsep konsumsi sebagai kegiatan ekonomi; dan</a:t>
              </a:r>
            </a:p>
            <a:p>
              <a:pPr marL="342900" indent="-342900">
                <a:spcBef>
                  <a:spcPts val="300"/>
                </a:spcBef>
                <a:buAutoNum type="arabicPeriod"/>
              </a:pPr>
              <a:r>
                <a:rPr lang="en-US" noProof="1">
                  <a:latin typeface="Calibri Light" pitchFamily="34" charset="0"/>
                  <a:cs typeface="Calibri" pitchFamily="34" charset="0"/>
                </a:rPr>
                <a:t>membandingkan para pelaku ekonomi.</a:t>
              </a:r>
            </a:p>
            <a:p>
              <a:pPr>
                <a:spcBef>
                  <a:spcPts val="300"/>
                </a:spcBef>
              </a:pPr>
              <a:endParaRPr lang="id-ID" noProof="1">
                <a:latin typeface="Calibri Light" pitchFamily="34" charset="0"/>
                <a:cs typeface="Calibri" pitchFamily="34" charset="0"/>
              </a:endParaRPr>
            </a:p>
            <a:p>
              <a:pPr marL="317091" indent="-317091">
                <a:spcBef>
                  <a:spcPts val="300"/>
                </a:spcBef>
                <a:buFont typeface="Arial" pitchFamily="34" charset="0"/>
                <a:buChar char="•"/>
              </a:pPr>
              <a:endParaRPr lang="id-ID" sz="1400" noProof="1">
                <a:latin typeface="Calibri Light" pitchFamily="34" charset="0"/>
                <a:cs typeface="Calibri" pitchFamily="34" charset="0"/>
              </a:endParaRPr>
            </a:p>
          </p:txBody>
        </p:sp>
        <p:sp>
          <p:nvSpPr>
            <p:cNvPr id="18" name="Rectangle 17"/>
            <p:cNvSpPr/>
            <p:nvPr/>
          </p:nvSpPr>
          <p:spPr>
            <a:xfrm>
              <a:off x="0" y="1433035"/>
              <a:ext cx="4542830" cy="369332"/>
            </a:xfrm>
            <a:prstGeom prst="rect">
              <a:avLst/>
            </a:prstGeom>
            <a:solidFill>
              <a:srgbClr val="2C987E"/>
            </a:solidFill>
          </p:spPr>
          <p:txBody>
            <a:bodyPr wrap="square">
              <a:spAutoFit/>
            </a:bodyPr>
            <a:lstStyle/>
            <a:p>
              <a:pPr algn="ctr"/>
              <a:r>
                <a:rPr lang="id-ID" b="1" noProof="1">
                  <a:solidFill>
                    <a:schemeClr val="bg1"/>
                  </a:solidFill>
                  <a:latin typeface="Candara" pitchFamily="34" charset="0"/>
                  <a:ea typeface="Tahoma" pitchFamily="34" charset="0"/>
                  <a:cs typeface="Calibri" pitchFamily="34" charset="0"/>
                </a:rPr>
                <a:t>Tujuan Pembelajaran</a:t>
              </a:r>
              <a:endParaRPr lang="id-ID" noProof="1">
                <a:solidFill>
                  <a:schemeClr val="bg1"/>
                </a:solidFill>
                <a:latin typeface="Candara" pitchFamily="34" charset="0"/>
              </a:endParaRPr>
            </a:p>
          </p:txBody>
        </p:sp>
      </p:grpSp>
      <p:grpSp>
        <p:nvGrpSpPr>
          <p:cNvPr id="14" name="Group 13"/>
          <p:cNvGrpSpPr/>
          <p:nvPr/>
        </p:nvGrpSpPr>
        <p:grpSpPr>
          <a:xfrm>
            <a:off x="2300584" y="145441"/>
            <a:ext cx="1619150" cy="457200"/>
            <a:chOff x="3762425" y="133350"/>
            <a:chExt cx="1619150" cy="457200"/>
          </a:xfrm>
        </p:grpSpPr>
        <p:sp>
          <p:nvSpPr>
            <p:cNvPr id="12" name="Parallelogram 11"/>
            <p:cNvSpPr/>
            <p:nvPr/>
          </p:nvSpPr>
          <p:spPr>
            <a:xfrm>
              <a:off x="3762425" y="133350"/>
              <a:ext cx="1619150" cy="457200"/>
            </a:xfrm>
            <a:prstGeom prst="parallelogram">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3" name="Rectangle 12"/>
            <p:cNvSpPr/>
            <p:nvPr/>
          </p:nvSpPr>
          <p:spPr>
            <a:xfrm>
              <a:off x="3957840" y="161895"/>
              <a:ext cx="1228321" cy="400110"/>
            </a:xfrm>
            <a:prstGeom prst="rect">
              <a:avLst/>
            </a:prstGeom>
          </p:spPr>
          <p:txBody>
            <a:bodyPr wrap="square">
              <a:spAutoFit/>
            </a:bodyPr>
            <a:lstStyle/>
            <a:p>
              <a:pPr algn="ctr"/>
              <a:r>
                <a:rPr lang="en-US" sz="2000" b="1" dirty="0">
                  <a:solidFill>
                    <a:schemeClr val="bg1"/>
                  </a:solidFill>
                  <a:latin typeface="Cambria" pitchFamily="18" charset="0"/>
                  <a:ea typeface="Cambria" pitchFamily="18" charset="0"/>
                  <a:cs typeface="Calibri" pitchFamily="34" charset="0"/>
                </a:rPr>
                <a:t>BAB 2</a:t>
              </a:r>
            </a:p>
          </p:txBody>
        </p:sp>
      </p:grpSp>
      <p:sp>
        <p:nvSpPr>
          <p:cNvPr id="15" name="Rectangle 14"/>
          <p:cNvSpPr/>
          <p:nvPr/>
        </p:nvSpPr>
        <p:spPr>
          <a:xfrm>
            <a:off x="1343712" y="667642"/>
            <a:ext cx="3532895" cy="408739"/>
          </a:xfrm>
          <a:prstGeom prst="rect">
            <a:avLst/>
          </a:prstGeom>
          <a:solidFill>
            <a:schemeClr val="accent1">
              <a:lumMod val="20000"/>
              <a:lumOff val="80000"/>
            </a:schemeClr>
          </a:solidFill>
        </p:spPr>
        <p:txBody>
          <a:bodyPr wrap="square" lIns="39027" tIns="19513" rIns="39027" bIns="19513">
            <a:spAutoFit/>
          </a:bodyPr>
          <a:lstStyle/>
          <a:p>
            <a:pPr algn="ctr"/>
            <a:r>
              <a:rPr lang="en-US" sz="2400" b="1" dirty="0" err="1">
                <a:solidFill>
                  <a:srgbClr val="002060"/>
                </a:solidFill>
                <a:latin typeface="Candara" pitchFamily="34" charset="0"/>
                <a:cs typeface="Calibri" pitchFamily="34" charset="0"/>
              </a:rPr>
              <a:t>Kegiatan</a:t>
            </a:r>
            <a:r>
              <a:rPr lang="en-US" sz="2400" b="1" dirty="0">
                <a:solidFill>
                  <a:srgbClr val="002060"/>
                </a:solidFill>
                <a:latin typeface="Candara" pitchFamily="34" charset="0"/>
                <a:cs typeface="Calibri" pitchFamily="34" charset="0"/>
              </a:rPr>
              <a:t> Ekonomi </a:t>
            </a:r>
          </a:p>
        </p:txBody>
      </p:sp>
      <p:grpSp>
        <p:nvGrpSpPr>
          <p:cNvPr id="16" name="Group 15"/>
          <p:cNvGrpSpPr/>
          <p:nvPr/>
        </p:nvGrpSpPr>
        <p:grpSpPr>
          <a:xfrm>
            <a:off x="0" y="4302125"/>
            <a:ext cx="9144000" cy="841375"/>
            <a:chOff x="0" y="4302125"/>
            <a:chExt cx="9144000" cy="841375"/>
          </a:xfrm>
        </p:grpSpPr>
        <p:grpSp>
          <p:nvGrpSpPr>
            <p:cNvPr id="25" name="Group 24"/>
            <p:cNvGrpSpPr/>
            <p:nvPr/>
          </p:nvGrpSpPr>
          <p:grpSpPr>
            <a:xfrm>
              <a:off x="0" y="4302125"/>
              <a:ext cx="9144000" cy="841375"/>
              <a:chOff x="0" y="4302125"/>
              <a:chExt cx="9144000" cy="841375"/>
            </a:xfrm>
          </p:grpSpPr>
          <p:grpSp>
            <p:nvGrpSpPr>
              <p:cNvPr id="27" name="Group 26"/>
              <p:cNvGrpSpPr/>
              <p:nvPr/>
            </p:nvGrpSpPr>
            <p:grpSpPr>
              <a:xfrm>
                <a:off x="0" y="4302125"/>
                <a:ext cx="9144000" cy="841375"/>
                <a:chOff x="0" y="4302125"/>
                <a:chExt cx="9144000" cy="841375"/>
              </a:xfrm>
            </p:grpSpPr>
            <p:pic>
              <p:nvPicPr>
                <p:cNvPr id="29" name="Picture 2" descr="E:\ELISA\ERLANGGA LISA\2017\TEMPLATE PPT\SMP PPKN kelas X kelompok wajib\SMP PPKN kelas X kelompok wajib.png"/>
                <p:cNvPicPr>
                  <a:picLocks noChangeAspect="1" noChangeArrowheads="1"/>
                </p:cNvPicPr>
                <p:nvPr/>
              </p:nvPicPr>
              <p:blipFill>
                <a:blip r:embed="rId4" cstate="print"/>
                <a:srcRect/>
                <a:stretch>
                  <a:fillRect/>
                </a:stretch>
              </p:blipFill>
              <p:spPr bwMode="auto">
                <a:xfrm>
                  <a:off x="0" y="4302125"/>
                  <a:ext cx="9144000" cy="841375"/>
                </a:xfrm>
                <a:prstGeom prst="rect">
                  <a:avLst/>
                </a:prstGeom>
                <a:noFill/>
              </p:spPr>
            </p:pic>
            <p:sp>
              <p:nvSpPr>
                <p:cNvPr id="30"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28" name="Picture 27"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5" cstate="screen">
                <a:extLst>
                  <a:ext uri="{BEBA8EAE-BF5A-486C-A8C5-ECC9F3942E4B}">
                    <a14:imgProps xmlns:a14="http://schemas.microsoft.com/office/drawing/2010/main">
                      <a14:imgLayer r:embed="rId6">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26" name="Rectangle 25"/>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Tree>
    <p:extLst>
      <p:ext uri="{BB962C8B-B14F-4D97-AF65-F5344CB8AC3E}">
        <p14:creationId xmlns:p14="http://schemas.microsoft.com/office/powerpoint/2010/main" val="305626386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ppt_x"/>
                                          </p:val>
                                        </p:tav>
                                        <p:tav tm="100000">
                                          <p:val>
                                            <p:strVal val="#ppt_x"/>
                                          </p:val>
                                        </p:tav>
                                      </p:tavLst>
                                    </p:anim>
                                    <p:anim calcmode="lin" valueType="num">
                                      <p:cBhvr additive="base">
                                        <p:cTn id="1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extLst>
    <p:ext uri="{6950BFC3-D8DA-4A85-94F7-54DA5524770B}">
      <p188:commentRel xmlns:p188="http://schemas.microsoft.com/office/powerpoint/2018/8/main" xmlns="" r:id="rId7"/>
    </p:ext>
  </p:extLs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it-IT" sz="2000" b="1" dirty="0">
                <a:solidFill>
                  <a:schemeClr val="bg1"/>
                </a:solidFill>
                <a:latin typeface="Candara" pitchFamily="34" charset="0"/>
              </a:rPr>
              <a:t>B. Distribusi </a:t>
            </a:r>
            <a:endParaRPr lang="en-US" sz="2000" b="1" dirty="0">
              <a:solidFill>
                <a:schemeClr val="bg1"/>
              </a:solidFill>
              <a:latin typeface="Candara" pitchFamily="34" charset="0"/>
            </a:endParaRPr>
          </a:p>
        </p:txBody>
      </p:sp>
      <p:grpSp>
        <p:nvGrpSpPr>
          <p:cNvPr id="9" name="Group 8"/>
          <p:cNvGrpSpPr/>
          <p:nvPr/>
        </p:nvGrpSpPr>
        <p:grpSpPr>
          <a:xfrm>
            <a:off x="0"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6" name="TextBox 15">
            <a:extLst>
              <a:ext uri="{FF2B5EF4-FFF2-40B4-BE49-F238E27FC236}">
                <a16:creationId xmlns:a16="http://schemas.microsoft.com/office/drawing/2014/main" id="{DDB0714D-B966-41D7-B97F-35C8FC7D70B1}"/>
              </a:ext>
            </a:extLst>
          </p:cNvPr>
          <p:cNvSpPr txBox="1"/>
          <p:nvPr/>
        </p:nvSpPr>
        <p:spPr>
          <a:xfrm>
            <a:off x="0" y="572162"/>
            <a:ext cx="4603896" cy="369332"/>
          </a:xfrm>
          <a:prstGeom prst="rect">
            <a:avLst/>
          </a:prstGeom>
          <a:noFill/>
        </p:spPr>
        <p:txBody>
          <a:bodyPr wrap="square">
            <a:spAutoFit/>
          </a:bodyPr>
          <a:lstStyle/>
          <a:p>
            <a:r>
              <a:rPr lang="en-US" b="1" dirty="0"/>
              <a:t>4. Mata </a:t>
            </a:r>
            <a:r>
              <a:rPr lang="en-US" b="1" dirty="0" err="1"/>
              <a:t>Rantai</a:t>
            </a:r>
            <a:r>
              <a:rPr lang="en-US" b="1" dirty="0"/>
              <a:t> </a:t>
            </a:r>
            <a:r>
              <a:rPr lang="en-US" b="1" dirty="0" err="1"/>
              <a:t>Distribusi</a:t>
            </a:r>
            <a:endParaRPr lang="en-US" b="1" dirty="0"/>
          </a:p>
        </p:txBody>
      </p:sp>
      <p:sp>
        <p:nvSpPr>
          <p:cNvPr id="18" name="TextBox 17">
            <a:extLst>
              <a:ext uri="{FF2B5EF4-FFF2-40B4-BE49-F238E27FC236}">
                <a16:creationId xmlns:a16="http://schemas.microsoft.com/office/drawing/2014/main" id="{ABE9F836-E048-480F-9F6E-439D17D9EDF7}"/>
              </a:ext>
            </a:extLst>
          </p:cNvPr>
          <p:cNvSpPr txBox="1"/>
          <p:nvPr/>
        </p:nvSpPr>
        <p:spPr>
          <a:xfrm>
            <a:off x="206448" y="823049"/>
            <a:ext cx="8794896" cy="830997"/>
          </a:xfrm>
          <a:prstGeom prst="rect">
            <a:avLst/>
          </a:prstGeom>
          <a:noFill/>
        </p:spPr>
        <p:txBody>
          <a:bodyPr wrap="square">
            <a:spAutoFit/>
          </a:bodyPr>
          <a:lstStyle/>
          <a:p>
            <a:r>
              <a:rPr lang="en-US" sz="1600" dirty="0"/>
              <a:t>Mata </a:t>
            </a:r>
            <a:r>
              <a:rPr lang="en-US" sz="1600" dirty="0" err="1"/>
              <a:t>rantai</a:t>
            </a:r>
            <a:r>
              <a:rPr lang="en-US" sz="1600" dirty="0"/>
              <a:t> </a:t>
            </a:r>
            <a:r>
              <a:rPr lang="en-US" sz="1600" dirty="0" err="1"/>
              <a:t>distribusi</a:t>
            </a:r>
            <a:r>
              <a:rPr lang="en-US" sz="1600" dirty="0"/>
              <a:t> </a:t>
            </a:r>
            <a:r>
              <a:rPr lang="en-US" sz="1600" dirty="0" err="1"/>
              <a:t>adalah</a:t>
            </a:r>
            <a:r>
              <a:rPr lang="en-US" sz="1600" dirty="0"/>
              <a:t> </a:t>
            </a:r>
            <a:r>
              <a:rPr lang="en-US" sz="1600" dirty="0" err="1"/>
              <a:t>cara</a:t>
            </a:r>
            <a:r>
              <a:rPr lang="en-US" sz="1600" dirty="0"/>
              <a:t> yang </a:t>
            </a:r>
            <a:r>
              <a:rPr lang="en-US" sz="1600" dirty="0" err="1"/>
              <a:t>ditempuh</a:t>
            </a:r>
            <a:r>
              <a:rPr lang="en-US" sz="1600" dirty="0"/>
              <a:t> </a:t>
            </a:r>
            <a:r>
              <a:rPr lang="en-US" sz="1600" dirty="0" err="1"/>
              <a:t>atau</a:t>
            </a:r>
            <a:r>
              <a:rPr lang="en-US" sz="1600" dirty="0"/>
              <a:t> </a:t>
            </a:r>
            <a:r>
              <a:rPr lang="en-US" sz="1600" dirty="0" err="1"/>
              <a:t>digunakan</a:t>
            </a:r>
            <a:r>
              <a:rPr lang="en-US" sz="1600" dirty="0"/>
              <a:t> </a:t>
            </a:r>
            <a:r>
              <a:rPr lang="en-US" sz="1600" dirty="0" err="1"/>
              <a:t>untuk</a:t>
            </a:r>
            <a:r>
              <a:rPr lang="en-US" sz="1600" dirty="0"/>
              <a:t> </a:t>
            </a:r>
            <a:r>
              <a:rPr lang="en-US" sz="1600" dirty="0" err="1"/>
              <a:t>menyalurkan</a:t>
            </a:r>
            <a:r>
              <a:rPr lang="en-US" sz="1600" dirty="0"/>
              <a:t> </a:t>
            </a:r>
            <a:r>
              <a:rPr lang="en-US" sz="1600" dirty="0" err="1"/>
              <a:t>barang-barang</a:t>
            </a:r>
            <a:r>
              <a:rPr lang="en-US" sz="1600" dirty="0"/>
              <a:t> </a:t>
            </a:r>
            <a:r>
              <a:rPr lang="en-US" sz="1600" dirty="0" err="1"/>
              <a:t>dari</a:t>
            </a:r>
            <a:r>
              <a:rPr lang="en-US" sz="1600" dirty="0"/>
              <a:t> </a:t>
            </a:r>
            <a:r>
              <a:rPr lang="en-US" sz="1600" dirty="0" err="1"/>
              <a:t>tangan</a:t>
            </a:r>
            <a:r>
              <a:rPr lang="en-US" sz="1600" dirty="0"/>
              <a:t> </a:t>
            </a:r>
            <a:r>
              <a:rPr lang="en-US" sz="1600" dirty="0" err="1"/>
              <a:t>produsen</a:t>
            </a:r>
            <a:r>
              <a:rPr lang="en-US" sz="1600" dirty="0"/>
              <a:t> </a:t>
            </a:r>
            <a:r>
              <a:rPr lang="en-US" sz="1600" dirty="0" err="1"/>
              <a:t>ke</a:t>
            </a:r>
            <a:r>
              <a:rPr lang="en-US" sz="1600" dirty="0"/>
              <a:t> </a:t>
            </a:r>
            <a:r>
              <a:rPr lang="en-US" sz="1600" dirty="0" err="1"/>
              <a:t>tangan</a:t>
            </a:r>
            <a:r>
              <a:rPr lang="en-US" sz="1600" dirty="0"/>
              <a:t> </a:t>
            </a:r>
            <a:r>
              <a:rPr lang="en-US" sz="1600" dirty="0" err="1"/>
              <a:t>konsumen</a:t>
            </a:r>
            <a:r>
              <a:rPr lang="en-US" sz="1600" dirty="0"/>
              <a:t>. Mata </a:t>
            </a:r>
            <a:r>
              <a:rPr lang="en-US" sz="1600" dirty="0" err="1"/>
              <a:t>rantai</a:t>
            </a:r>
            <a:r>
              <a:rPr lang="en-US" sz="1600" dirty="0"/>
              <a:t> </a:t>
            </a:r>
            <a:r>
              <a:rPr lang="en-US" sz="1600" dirty="0" err="1"/>
              <a:t>distribusi</a:t>
            </a:r>
            <a:r>
              <a:rPr lang="en-US" sz="1600" dirty="0"/>
              <a:t> </a:t>
            </a:r>
            <a:r>
              <a:rPr lang="en-US" sz="1600" dirty="0" err="1"/>
              <a:t>kita</a:t>
            </a:r>
            <a:r>
              <a:rPr lang="en-US" sz="1600" dirty="0"/>
              <a:t> </a:t>
            </a:r>
            <a:r>
              <a:rPr lang="en-US" sz="1600" dirty="0" err="1"/>
              <a:t>bedakan</a:t>
            </a:r>
            <a:r>
              <a:rPr lang="en-US" sz="1600" dirty="0"/>
              <a:t> </a:t>
            </a:r>
            <a:r>
              <a:rPr lang="en-US" sz="1600" dirty="0" err="1"/>
              <a:t>atas</a:t>
            </a:r>
            <a:r>
              <a:rPr lang="en-US" sz="1600" dirty="0"/>
              <a:t> sangat </a:t>
            </a:r>
            <a:r>
              <a:rPr lang="en-US" sz="1600" dirty="0" err="1"/>
              <a:t>panjang</a:t>
            </a:r>
            <a:r>
              <a:rPr lang="en-US" sz="1600" dirty="0"/>
              <a:t>, </a:t>
            </a:r>
            <a:r>
              <a:rPr lang="en-US" sz="1600" dirty="0" err="1"/>
              <a:t>panjang</a:t>
            </a:r>
            <a:r>
              <a:rPr lang="en-US" sz="1600" dirty="0"/>
              <a:t>, </a:t>
            </a:r>
            <a:r>
              <a:rPr lang="en-US" sz="1600" dirty="0" err="1"/>
              <a:t>agak</a:t>
            </a:r>
            <a:r>
              <a:rPr lang="en-US" sz="1600" dirty="0"/>
              <a:t> </a:t>
            </a:r>
            <a:r>
              <a:rPr lang="en-US" sz="1600" dirty="0" err="1"/>
              <a:t>panjang</a:t>
            </a:r>
            <a:r>
              <a:rPr lang="en-US" sz="1600" dirty="0"/>
              <a:t>, </a:t>
            </a:r>
            <a:r>
              <a:rPr lang="en-US" sz="1600" dirty="0" err="1"/>
              <a:t>pendek</a:t>
            </a:r>
            <a:r>
              <a:rPr lang="en-US" sz="1600" dirty="0"/>
              <a:t>, dan sangat </a:t>
            </a:r>
            <a:r>
              <a:rPr lang="en-US" sz="1600" dirty="0" err="1"/>
              <a:t>pendek</a:t>
            </a:r>
            <a:r>
              <a:rPr lang="en-US" sz="1600" dirty="0"/>
              <a:t>/</a:t>
            </a:r>
            <a:r>
              <a:rPr lang="en-US" sz="1600" dirty="0" err="1"/>
              <a:t>langsung</a:t>
            </a:r>
            <a:endParaRPr lang="en-US" sz="1600" dirty="0"/>
          </a:p>
        </p:txBody>
      </p:sp>
      <p:pic>
        <p:nvPicPr>
          <p:cNvPr id="5" name="Picture 4">
            <a:extLst>
              <a:ext uri="{FF2B5EF4-FFF2-40B4-BE49-F238E27FC236}">
                <a16:creationId xmlns:a16="http://schemas.microsoft.com/office/drawing/2014/main" id="{568D94D4-A4F0-4406-A4D7-592696E0B7B7}"/>
              </a:ext>
            </a:extLst>
          </p:cNvPr>
          <p:cNvPicPr>
            <a:picLocks noChangeAspect="1"/>
          </p:cNvPicPr>
          <p:nvPr/>
        </p:nvPicPr>
        <p:blipFill>
          <a:blip r:embed="rId6"/>
          <a:stretch>
            <a:fillRect/>
          </a:stretch>
        </p:blipFill>
        <p:spPr>
          <a:xfrm>
            <a:off x="1676400" y="1654046"/>
            <a:ext cx="5334000" cy="2985448"/>
          </a:xfrm>
          <a:prstGeom prst="rect">
            <a:avLst/>
          </a:prstGeom>
        </p:spPr>
      </p:pic>
    </p:spTree>
    <p:extLst>
      <p:ext uri="{BB962C8B-B14F-4D97-AF65-F5344CB8AC3E}">
        <p14:creationId xmlns:p14="http://schemas.microsoft.com/office/powerpoint/2010/main" val="305886252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it-IT" sz="2000" b="1" dirty="0">
                <a:solidFill>
                  <a:schemeClr val="bg1"/>
                </a:solidFill>
                <a:latin typeface="Candara" pitchFamily="34" charset="0"/>
              </a:rPr>
              <a:t>C. Konsumsi </a:t>
            </a:r>
            <a:endParaRPr lang="en-US" sz="2000" b="1" dirty="0">
              <a:solidFill>
                <a:schemeClr val="bg1"/>
              </a:solidFill>
              <a:latin typeface="Candara" pitchFamily="34" charset="0"/>
            </a:endParaRPr>
          </a:p>
        </p:txBody>
      </p:sp>
      <p:grpSp>
        <p:nvGrpSpPr>
          <p:cNvPr id="9" name="Group 8"/>
          <p:cNvGrpSpPr/>
          <p:nvPr/>
        </p:nvGrpSpPr>
        <p:grpSpPr>
          <a:xfrm>
            <a:off x="0"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4" name="TextBox 3">
            <a:extLst>
              <a:ext uri="{FF2B5EF4-FFF2-40B4-BE49-F238E27FC236}">
                <a16:creationId xmlns:a16="http://schemas.microsoft.com/office/drawing/2014/main" id="{B85ADBDA-BA10-4E4C-9379-6D2669DD3755}"/>
              </a:ext>
            </a:extLst>
          </p:cNvPr>
          <p:cNvSpPr txBox="1"/>
          <p:nvPr/>
        </p:nvSpPr>
        <p:spPr>
          <a:xfrm>
            <a:off x="6896100" y="923601"/>
            <a:ext cx="990600" cy="617376"/>
          </a:xfrm>
          <a:prstGeom prst="rect">
            <a:avLst/>
          </a:prstGeom>
          <a:noFill/>
        </p:spPr>
        <p:txBody>
          <a:bodyPr wrap="square" rtlCol="0">
            <a:spAutoFit/>
          </a:bodyPr>
          <a:lstStyle/>
          <a:p>
            <a:endParaRPr lang="en-ID" dirty="0"/>
          </a:p>
        </p:txBody>
      </p:sp>
      <p:sp>
        <p:nvSpPr>
          <p:cNvPr id="16" name="TextBox 15">
            <a:extLst>
              <a:ext uri="{FF2B5EF4-FFF2-40B4-BE49-F238E27FC236}">
                <a16:creationId xmlns:a16="http://schemas.microsoft.com/office/drawing/2014/main" id="{F6422DFC-3016-4E01-95F3-81685AF1365C}"/>
              </a:ext>
            </a:extLst>
          </p:cNvPr>
          <p:cNvSpPr txBox="1"/>
          <p:nvPr/>
        </p:nvSpPr>
        <p:spPr>
          <a:xfrm>
            <a:off x="0" y="545065"/>
            <a:ext cx="6622310" cy="646331"/>
          </a:xfrm>
          <a:prstGeom prst="rect">
            <a:avLst/>
          </a:prstGeom>
          <a:noFill/>
        </p:spPr>
        <p:txBody>
          <a:bodyPr wrap="square">
            <a:spAutoFit/>
          </a:bodyPr>
          <a:lstStyle/>
          <a:p>
            <a:r>
              <a:rPr lang="sv-SE" b="1" dirty="0"/>
              <a:t>1. Pengertian, Ciri-Ciri, dan Pembagian Benda Konsumsi</a:t>
            </a:r>
          </a:p>
          <a:p>
            <a:r>
              <a:rPr lang="sv-SE" b="1" dirty="0"/>
              <a:t>a. </a:t>
            </a:r>
            <a:r>
              <a:rPr lang="sv-SE" sz="1600" b="1" dirty="0"/>
              <a:t>Pengertian Konsumsi</a:t>
            </a:r>
            <a:endParaRPr lang="en-US" b="1" dirty="0"/>
          </a:p>
        </p:txBody>
      </p:sp>
      <p:sp>
        <p:nvSpPr>
          <p:cNvPr id="18" name="TextBox 17">
            <a:extLst>
              <a:ext uri="{FF2B5EF4-FFF2-40B4-BE49-F238E27FC236}">
                <a16:creationId xmlns:a16="http://schemas.microsoft.com/office/drawing/2014/main" id="{F8C07909-CEBF-42B3-B4F2-A3417EB266AE}"/>
              </a:ext>
            </a:extLst>
          </p:cNvPr>
          <p:cNvSpPr txBox="1"/>
          <p:nvPr/>
        </p:nvSpPr>
        <p:spPr>
          <a:xfrm>
            <a:off x="222039" y="1140589"/>
            <a:ext cx="4009361" cy="2862322"/>
          </a:xfrm>
          <a:prstGeom prst="rect">
            <a:avLst/>
          </a:prstGeom>
          <a:noFill/>
        </p:spPr>
        <p:txBody>
          <a:bodyPr wrap="square">
            <a:spAutoFit/>
          </a:bodyPr>
          <a:lstStyle/>
          <a:p>
            <a:r>
              <a:rPr lang="en-US" dirty="0" err="1"/>
              <a:t>Dalam</a:t>
            </a:r>
            <a:r>
              <a:rPr lang="en-US" dirty="0"/>
              <a:t> </a:t>
            </a:r>
            <a:r>
              <a:rPr lang="en-US" dirty="0" err="1"/>
              <a:t>pengertian</a:t>
            </a:r>
            <a:r>
              <a:rPr lang="en-US" dirty="0"/>
              <a:t> </a:t>
            </a:r>
            <a:r>
              <a:rPr lang="en-US" dirty="0" err="1"/>
              <a:t>ilmu</a:t>
            </a:r>
            <a:r>
              <a:rPr lang="en-US" dirty="0"/>
              <a:t> </a:t>
            </a:r>
            <a:r>
              <a:rPr lang="en-US" dirty="0" err="1"/>
              <a:t>ekonomi</a:t>
            </a:r>
            <a:r>
              <a:rPr lang="en-US" dirty="0"/>
              <a:t>, </a:t>
            </a:r>
            <a:r>
              <a:rPr lang="en-US" dirty="0" err="1"/>
              <a:t>konsumsi</a:t>
            </a:r>
            <a:r>
              <a:rPr lang="en-US" dirty="0"/>
              <a:t> </a:t>
            </a:r>
            <a:r>
              <a:rPr lang="en-US" dirty="0" err="1"/>
              <a:t>ialah</a:t>
            </a:r>
            <a:r>
              <a:rPr lang="en-US" dirty="0"/>
              <a:t> </a:t>
            </a:r>
            <a:r>
              <a:rPr lang="en-US" dirty="0" err="1"/>
              <a:t>suatu</a:t>
            </a:r>
            <a:r>
              <a:rPr lang="en-US" dirty="0"/>
              <a:t> </a:t>
            </a:r>
            <a:r>
              <a:rPr lang="en-US" dirty="0" err="1"/>
              <a:t>kegiatan</a:t>
            </a:r>
            <a:r>
              <a:rPr lang="en-US" dirty="0"/>
              <a:t> yang </a:t>
            </a:r>
            <a:r>
              <a:rPr lang="en-US" dirty="0" err="1"/>
              <a:t>bertujuan</a:t>
            </a:r>
            <a:r>
              <a:rPr lang="en-US" dirty="0"/>
              <a:t> </a:t>
            </a:r>
            <a:r>
              <a:rPr lang="en-US" dirty="0" err="1"/>
              <a:t>mengurangi</a:t>
            </a:r>
            <a:r>
              <a:rPr lang="en-US" dirty="0"/>
              <a:t> </a:t>
            </a:r>
            <a:r>
              <a:rPr lang="en-US" dirty="0" err="1"/>
              <a:t>atau</a:t>
            </a:r>
            <a:r>
              <a:rPr lang="en-US" dirty="0"/>
              <a:t> </a:t>
            </a:r>
            <a:r>
              <a:rPr lang="en-US" dirty="0" err="1"/>
              <a:t>menghabiskan</a:t>
            </a:r>
            <a:r>
              <a:rPr lang="en-US" dirty="0"/>
              <a:t> </a:t>
            </a:r>
            <a:r>
              <a:rPr lang="en-US" dirty="0" err="1"/>
              <a:t>faedah</a:t>
            </a:r>
            <a:r>
              <a:rPr lang="en-US" dirty="0"/>
              <a:t> </a:t>
            </a:r>
            <a:r>
              <a:rPr lang="en-US" dirty="0" err="1"/>
              <a:t>suatu</a:t>
            </a:r>
            <a:r>
              <a:rPr lang="en-US" dirty="0"/>
              <a:t> </a:t>
            </a:r>
            <a:r>
              <a:rPr lang="en-US" dirty="0" err="1"/>
              <a:t>benda</a:t>
            </a:r>
            <a:r>
              <a:rPr lang="en-US" dirty="0"/>
              <a:t> (</a:t>
            </a:r>
            <a:r>
              <a:rPr lang="en-US" dirty="0" err="1"/>
              <a:t>barang</a:t>
            </a:r>
            <a:r>
              <a:rPr lang="en-US" dirty="0"/>
              <a:t> dan </a:t>
            </a:r>
            <a:r>
              <a:rPr lang="en-US" dirty="0" err="1"/>
              <a:t>jasa</a:t>
            </a:r>
            <a:r>
              <a:rPr lang="en-US" dirty="0"/>
              <a:t>) </a:t>
            </a:r>
            <a:r>
              <a:rPr lang="en-US" dirty="0" err="1"/>
              <a:t>dalam</a:t>
            </a:r>
            <a:r>
              <a:rPr lang="en-US" dirty="0"/>
              <a:t> </a:t>
            </a:r>
            <a:r>
              <a:rPr lang="en-US" dirty="0" err="1"/>
              <a:t>rangka</a:t>
            </a:r>
            <a:r>
              <a:rPr lang="en-US" dirty="0"/>
              <a:t> </a:t>
            </a:r>
            <a:r>
              <a:rPr lang="en-US" dirty="0" err="1"/>
              <a:t>pemenuhan</a:t>
            </a:r>
            <a:r>
              <a:rPr lang="en-US" dirty="0"/>
              <a:t> </a:t>
            </a:r>
            <a:r>
              <a:rPr lang="en-US" dirty="0" err="1"/>
              <a:t>kebutuhan</a:t>
            </a:r>
            <a:r>
              <a:rPr lang="en-US" dirty="0"/>
              <a:t>. </a:t>
            </a:r>
            <a:r>
              <a:rPr lang="en-US" dirty="0" err="1"/>
              <a:t>Selain</a:t>
            </a:r>
            <a:r>
              <a:rPr lang="en-US" dirty="0"/>
              <a:t> </a:t>
            </a:r>
            <a:r>
              <a:rPr lang="en-US" dirty="0" err="1"/>
              <a:t>untuk</a:t>
            </a:r>
            <a:r>
              <a:rPr lang="en-US" dirty="0"/>
              <a:t> </a:t>
            </a:r>
            <a:r>
              <a:rPr lang="en-US" dirty="0" err="1"/>
              <a:t>tujuan</a:t>
            </a:r>
            <a:r>
              <a:rPr lang="en-US" dirty="0"/>
              <a:t> </a:t>
            </a:r>
            <a:r>
              <a:rPr lang="en-US" dirty="0" err="1"/>
              <a:t>konsumsi</a:t>
            </a:r>
            <a:r>
              <a:rPr lang="en-US" dirty="0"/>
              <a:t> (</a:t>
            </a:r>
            <a:r>
              <a:rPr lang="en-US" dirty="0" err="1"/>
              <a:t>menghabiskan</a:t>
            </a:r>
            <a:r>
              <a:rPr lang="en-US" dirty="0"/>
              <a:t> </a:t>
            </a:r>
            <a:r>
              <a:rPr lang="en-US" dirty="0" err="1"/>
              <a:t>kegunaannya</a:t>
            </a:r>
            <a:r>
              <a:rPr lang="en-US" dirty="0"/>
              <a:t>), </a:t>
            </a:r>
            <a:r>
              <a:rPr lang="en-US" dirty="0" err="1"/>
              <a:t>suatu</a:t>
            </a:r>
            <a:r>
              <a:rPr lang="en-US" dirty="0"/>
              <a:t> </a:t>
            </a:r>
            <a:r>
              <a:rPr lang="en-US" dirty="0" err="1"/>
              <a:t>benda</a:t>
            </a:r>
            <a:r>
              <a:rPr lang="en-US" dirty="0"/>
              <a:t> juga </a:t>
            </a:r>
            <a:r>
              <a:rPr lang="en-US" dirty="0" err="1"/>
              <a:t>dipergunakan</a:t>
            </a:r>
            <a:r>
              <a:rPr lang="en-US" dirty="0"/>
              <a:t> </a:t>
            </a:r>
            <a:r>
              <a:rPr lang="en-US" dirty="0" err="1"/>
              <a:t>sebagai</a:t>
            </a:r>
            <a:r>
              <a:rPr lang="en-US" dirty="0"/>
              <a:t> </a:t>
            </a:r>
            <a:r>
              <a:rPr lang="en-US" dirty="0" err="1"/>
              <a:t>benda</a:t>
            </a:r>
            <a:r>
              <a:rPr lang="en-US" dirty="0"/>
              <a:t> </a:t>
            </a:r>
            <a:r>
              <a:rPr lang="en-US" dirty="0" err="1"/>
              <a:t>produksi</a:t>
            </a:r>
            <a:r>
              <a:rPr lang="en-US" dirty="0"/>
              <a:t>.</a:t>
            </a:r>
          </a:p>
          <a:p>
            <a:endParaRPr lang="en-US" dirty="0"/>
          </a:p>
        </p:txBody>
      </p:sp>
      <p:pic>
        <p:nvPicPr>
          <p:cNvPr id="19" name="Picture 18">
            <a:extLst>
              <a:ext uri="{FF2B5EF4-FFF2-40B4-BE49-F238E27FC236}">
                <a16:creationId xmlns:a16="http://schemas.microsoft.com/office/drawing/2014/main" id="{0D415515-9C41-48B2-B7BA-E366114C1D65}"/>
              </a:ext>
            </a:extLst>
          </p:cNvPr>
          <p:cNvPicPr>
            <a:picLocks noChangeAspect="1"/>
          </p:cNvPicPr>
          <p:nvPr/>
        </p:nvPicPr>
        <p:blipFill>
          <a:blip r:embed="rId6"/>
          <a:stretch>
            <a:fillRect/>
          </a:stretch>
        </p:blipFill>
        <p:spPr>
          <a:xfrm>
            <a:off x="4038600" y="952144"/>
            <a:ext cx="4684000" cy="335716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92087998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1+#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en-US" sz="2000" b="1" dirty="0">
                <a:solidFill>
                  <a:schemeClr val="bg1"/>
                </a:solidFill>
                <a:latin typeface="Candara" pitchFamily="34" charset="0"/>
              </a:rPr>
              <a:t>C. </a:t>
            </a:r>
            <a:r>
              <a:rPr lang="en-US" sz="2000" b="1" dirty="0" err="1">
                <a:solidFill>
                  <a:schemeClr val="bg1"/>
                </a:solidFill>
                <a:latin typeface="Candara" pitchFamily="34" charset="0"/>
              </a:rPr>
              <a:t>Konsumsi</a:t>
            </a:r>
            <a:r>
              <a:rPr lang="en-US" sz="2000" b="1" dirty="0">
                <a:solidFill>
                  <a:schemeClr val="bg1"/>
                </a:solidFill>
                <a:latin typeface="Candara" pitchFamily="34" charset="0"/>
              </a:rPr>
              <a:t> </a:t>
            </a:r>
          </a:p>
        </p:txBody>
      </p:sp>
      <p:grpSp>
        <p:nvGrpSpPr>
          <p:cNvPr id="9" name="Group 8"/>
          <p:cNvGrpSpPr/>
          <p:nvPr/>
        </p:nvGrpSpPr>
        <p:grpSpPr>
          <a:xfrm>
            <a:off x="0"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4" name="TextBox 3">
            <a:extLst>
              <a:ext uri="{FF2B5EF4-FFF2-40B4-BE49-F238E27FC236}">
                <a16:creationId xmlns:a16="http://schemas.microsoft.com/office/drawing/2014/main" id="{B85ADBDA-BA10-4E4C-9379-6D2669DD3755}"/>
              </a:ext>
            </a:extLst>
          </p:cNvPr>
          <p:cNvSpPr txBox="1"/>
          <p:nvPr/>
        </p:nvSpPr>
        <p:spPr>
          <a:xfrm>
            <a:off x="6896100" y="923601"/>
            <a:ext cx="990600" cy="617376"/>
          </a:xfrm>
          <a:prstGeom prst="rect">
            <a:avLst/>
          </a:prstGeom>
          <a:noFill/>
        </p:spPr>
        <p:txBody>
          <a:bodyPr wrap="square" rtlCol="0">
            <a:spAutoFit/>
          </a:bodyPr>
          <a:lstStyle/>
          <a:p>
            <a:endParaRPr lang="en-ID" dirty="0"/>
          </a:p>
        </p:txBody>
      </p:sp>
      <p:sp>
        <p:nvSpPr>
          <p:cNvPr id="17" name="TextBox 16">
            <a:extLst>
              <a:ext uri="{FF2B5EF4-FFF2-40B4-BE49-F238E27FC236}">
                <a16:creationId xmlns:a16="http://schemas.microsoft.com/office/drawing/2014/main" id="{92A82E9A-6AFB-4E94-9298-FE2310F5592C}"/>
              </a:ext>
            </a:extLst>
          </p:cNvPr>
          <p:cNvSpPr txBox="1"/>
          <p:nvPr/>
        </p:nvSpPr>
        <p:spPr>
          <a:xfrm>
            <a:off x="0" y="572823"/>
            <a:ext cx="4603896" cy="338554"/>
          </a:xfrm>
          <a:prstGeom prst="rect">
            <a:avLst/>
          </a:prstGeom>
          <a:noFill/>
        </p:spPr>
        <p:txBody>
          <a:bodyPr wrap="square">
            <a:spAutoFit/>
          </a:bodyPr>
          <a:lstStyle/>
          <a:p>
            <a:r>
              <a:rPr lang="en-US" sz="1600" b="1" dirty="0"/>
              <a:t>b. </a:t>
            </a:r>
            <a:r>
              <a:rPr lang="en-US" sz="1600" b="1" dirty="0" err="1"/>
              <a:t>Ciri-Ciri</a:t>
            </a:r>
            <a:r>
              <a:rPr lang="en-US" sz="1600" b="1" dirty="0"/>
              <a:t> Benda </a:t>
            </a:r>
            <a:r>
              <a:rPr lang="en-US" sz="1600" b="1" dirty="0" err="1"/>
              <a:t>Konsumsi</a:t>
            </a:r>
            <a:endParaRPr lang="en-US" sz="1600" b="1" dirty="0"/>
          </a:p>
        </p:txBody>
      </p:sp>
      <p:graphicFrame>
        <p:nvGraphicFramePr>
          <p:cNvPr id="8" name="Diagram 7">
            <a:extLst>
              <a:ext uri="{FF2B5EF4-FFF2-40B4-BE49-F238E27FC236}">
                <a16:creationId xmlns:a16="http://schemas.microsoft.com/office/drawing/2014/main" id="{E9074135-A1B6-4D7B-B180-232D27566E2B}"/>
              </a:ext>
            </a:extLst>
          </p:cNvPr>
          <p:cNvGraphicFramePr/>
          <p:nvPr>
            <p:extLst>
              <p:ext uri="{D42A27DB-BD31-4B8C-83A1-F6EECF244321}">
                <p14:modId xmlns:p14="http://schemas.microsoft.com/office/powerpoint/2010/main" val="2742896079"/>
              </p:ext>
            </p:extLst>
          </p:nvPr>
        </p:nvGraphicFramePr>
        <p:xfrm>
          <a:off x="304800" y="911377"/>
          <a:ext cx="8610600" cy="3489173"/>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153405123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graphicEl>
                                              <a:dgm id="{356C973F-F334-4073-97C5-043A2337406F}"/>
                                            </p:graphicEl>
                                          </p:spTgt>
                                        </p:tgtEl>
                                        <p:attrNameLst>
                                          <p:attrName>style.visibility</p:attrName>
                                        </p:attrNameLst>
                                      </p:cBhvr>
                                      <p:to>
                                        <p:strVal val="visible"/>
                                      </p:to>
                                    </p:set>
                                    <p:animEffect transition="in" filter="fade">
                                      <p:cBhvr>
                                        <p:cTn id="7" dur="500"/>
                                        <p:tgtEl>
                                          <p:spTgt spid="8">
                                            <p:graphicEl>
                                              <a:dgm id="{356C973F-F334-4073-97C5-043A2337406F}"/>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graphicEl>
                                              <a:dgm id="{83626184-4F63-4A12-8D18-BD96FDB4D66F}"/>
                                            </p:graphicEl>
                                          </p:spTgt>
                                        </p:tgtEl>
                                        <p:attrNameLst>
                                          <p:attrName>style.visibility</p:attrName>
                                        </p:attrNameLst>
                                      </p:cBhvr>
                                      <p:to>
                                        <p:strVal val="visible"/>
                                      </p:to>
                                    </p:set>
                                    <p:animEffect transition="in" filter="fade">
                                      <p:cBhvr>
                                        <p:cTn id="12" dur="500"/>
                                        <p:tgtEl>
                                          <p:spTgt spid="8">
                                            <p:graphicEl>
                                              <a:dgm id="{83626184-4F63-4A12-8D18-BD96FDB4D66F}"/>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graphicEl>
                                              <a:dgm id="{4E9BFB51-D082-4A96-BC92-6BB5F9555ADE}"/>
                                            </p:graphicEl>
                                          </p:spTgt>
                                        </p:tgtEl>
                                        <p:attrNameLst>
                                          <p:attrName>style.visibility</p:attrName>
                                        </p:attrNameLst>
                                      </p:cBhvr>
                                      <p:to>
                                        <p:strVal val="visible"/>
                                      </p:to>
                                    </p:set>
                                    <p:animEffect transition="in" filter="fade">
                                      <p:cBhvr>
                                        <p:cTn id="17" dur="500"/>
                                        <p:tgtEl>
                                          <p:spTgt spid="8">
                                            <p:graphicEl>
                                              <a:dgm id="{4E9BFB51-D082-4A96-BC92-6BB5F9555ADE}"/>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graphicEl>
                                              <a:dgm id="{7A777CBE-9768-4095-9440-420B94B353EE}"/>
                                            </p:graphicEl>
                                          </p:spTgt>
                                        </p:tgtEl>
                                        <p:attrNameLst>
                                          <p:attrName>style.visibility</p:attrName>
                                        </p:attrNameLst>
                                      </p:cBhvr>
                                      <p:to>
                                        <p:strVal val="visible"/>
                                      </p:to>
                                    </p:set>
                                    <p:animEffect transition="in" filter="fade">
                                      <p:cBhvr>
                                        <p:cTn id="22" dur="500"/>
                                        <p:tgtEl>
                                          <p:spTgt spid="8">
                                            <p:graphicEl>
                                              <a:dgm id="{7A777CBE-9768-4095-9440-420B94B353EE}"/>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graphicEl>
                                              <a:dgm id="{2FC73551-B880-4153-ADC8-0E20A5F2227C}"/>
                                            </p:graphicEl>
                                          </p:spTgt>
                                        </p:tgtEl>
                                        <p:attrNameLst>
                                          <p:attrName>style.visibility</p:attrName>
                                        </p:attrNameLst>
                                      </p:cBhvr>
                                      <p:to>
                                        <p:strVal val="visible"/>
                                      </p:to>
                                    </p:set>
                                    <p:animEffect transition="in" filter="fade">
                                      <p:cBhvr>
                                        <p:cTn id="27" dur="500"/>
                                        <p:tgtEl>
                                          <p:spTgt spid="8">
                                            <p:graphicEl>
                                              <a:dgm id="{2FC73551-B880-4153-ADC8-0E20A5F2227C}"/>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graphicEl>
                                              <a:dgm id="{5AA917E0-BD4F-4DC4-BBA4-CCE6B72C3DC7}"/>
                                            </p:graphicEl>
                                          </p:spTgt>
                                        </p:tgtEl>
                                        <p:attrNameLst>
                                          <p:attrName>style.visibility</p:attrName>
                                        </p:attrNameLst>
                                      </p:cBhvr>
                                      <p:to>
                                        <p:strVal val="visible"/>
                                      </p:to>
                                    </p:set>
                                    <p:animEffect transition="in" filter="fade">
                                      <p:cBhvr>
                                        <p:cTn id="32" dur="500"/>
                                        <p:tgtEl>
                                          <p:spTgt spid="8">
                                            <p:graphicEl>
                                              <a:dgm id="{5AA917E0-BD4F-4DC4-BBA4-CCE6B72C3DC7}"/>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Dgm bld="one"/>
        </p:bldSub>
      </p:bldGraphic>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it-IT" sz="2000" b="1" dirty="0">
                <a:solidFill>
                  <a:schemeClr val="bg1"/>
                </a:solidFill>
                <a:latin typeface="Candara" pitchFamily="34" charset="0"/>
              </a:rPr>
              <a:t>C. Konsumsi </a:t>
            </a:r>
            <a:endParaRPr lang="en-US" sz="2000" b="1" dirty="0">
              <a:solidFill>
                <a:schemeClr val="bg1"/>
              </a:solidFill>
              <a:latin typeface="Candara" pitchFamily="34" charset="0"/>
            </a:endParaRPr>
          </a:p>
        </p:txBody>
      </p:sp>
      <p:grpSp>
        <p:nvGrpSpPr>
          <p:cNvPr id="9" name="Group 8"/>
          <p:cNvGrpSpPr/>
          <p:nvPr/>
        </p:nvGrpSpPr>
        <p:grpSpPr>
          <a:xfrm>
            <a:off x="0"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4" name="TextBox 3">
            <a:extLst>
              <a:ext uri="{FF2B5EF4-FFF2-40B4-BE49-F238E27FC236}">
                <a16:creationId xmlns:a16="http://schemas.microsoft.com/office/drawing/2014/main" id="{B85ADBDA-BA10-4E4C-9379-6D2669DD3755}"/>
              </a:ext>
            </a:extLst>
          </p:cNvPr>
          <p:cNvSpPr txBox="1"/>
          <p:nvPr/>
        </p:nvSpPr>
        <p:spPr>
          <a:xfrm>
            <a:off x="6896100" y="923601"/>
            <a:ext cx="990600" cy="617376"/>
          </a:xfrm>
          <a:prstGeom prst="rect">
            <a:avLst/>
          </a:prstGeom>
          <a:noFill/>
        </p:spPr>
        <p:txBody>
          <a:bodyPr wrap="square" rtlCol="0">
            <a:spAutoFit/>
          </a:bodyPr>
          <a:lstStyle/>
          <a:p>
            <a:endParaRPr lang="en-ID" dirty="0"/>
          </a:p>
        </p:txBody>
      </p:sp>
      <p:sp>
        <p:nvSpPr>
          <p:cNvPr id="20" name="TextBox 19">
            <a:extLst>
              <a:ext uri="{FF2B5EF4-FFF2-40B4-BE49-F238E27FC236}">
                <a16:creationId xmlns:a16="http://schemas.microsoft.com/office/drawing/2014/main" id="{3E093F40-8201-4503-BEE3-0DCA5166EA79}"/>
              </a:ext>
            </a:extLst>
          </p:cNvPr>
          <p:cNvSpPr txBox="1"/>
          <p:nvPr/>
        </p:nvSpPr>
        <p:spPr>
          <a:xfrm>
            <a:off x="0" y="577307"/>
            <a:ext cx="4603896" cy="338554"/>
          </a:xfrm>
          <a:prstGeom prst="rect">
            <a:avLst/>
          </a:prstGeom>
          <a:noFill/>
        </p:spPr>
        <p:txBody>
          <a:bodyPr wrap="square">
            <a:spAutoFit/>
          </a:bodyPr>
          <a:lstStyle/>
          <a:p>
            <a:r>
              <a:rPr lang="en-US" sz="1600" b="1" dirty="0"/>
              <a:t>c. </a:t>
            </a:r>
            <a:r>
              <a:rPr lang="en-US" sz="1600" b="1" dirty="0" err="1"/>
              <a:t>Pembagian</a:t>
            </a:r>
            <a:r>
              <a:rPr lang="en-US" sz="1600" b="1" dirty="0"/>
              <a:t> Benda </a:t>
            </a:r>
            <a:r>
              <a:rPr lang="en-US" sz="1600" b="1" dirty="0" err="1"/>
              <a:t>Konsumsi</a:t>
            </a:r>
            <a:endParaRPr lang="en-US" sz="1600" b="1" dirty="0"/>
          </a:p>
        </p:txBody>
      </p:sp>
      <p:sp>
        <p:nvSpPr>
          <p:cNvPr id="24" name="TextBox 23">
            <a:extLst>
              <a:ext uri="{FF2B5EF4-FFF2-40B4-BE49-F238E27FC236}">
                <a16:creationId xmlns:a16="http://schemas.microsoft.com/office/drawing/2014/main" id="{2FD572A1-1769-4989-8B0A-F7CACCC0D2EE}"/>
              </a:ext>
            </a:extLst>
          </p:cNvPr>
          <p:cNvSpPr txBox="1"/>
          <p:nvPr/>
        </p:nvSpPr>
        <p:spPr>
          <a:xfrm>
            <a:off x="72190" y="955853"/>
            <a:ext cx="3064575" cy="3293209"/>
          </a:xfrm>
          <a:prstGeom prst="rect">
            <a:avLst/>
          </a:prstGeom>
          <a:noFill/>
        </p:spPr>
        <p:txBody>
          <a:bodyPr wrap="square">
            <a:spAutoFit/>
          </a:bodyPr>
          <a:lstStyle/>
          <a:p>
            <a:pPr marL="342900" indent="-342900">
              <a:buAutoNum type="arabicPeriod"/>
            </a:pPr>
            <a:r>
              <a:rPr lang="en-US" sz="1600" dirty="0"/>
              <a:t>Benda yang </a:t>
            </a:r>
            <a:r>
              <a:rPr lang="en-US" sz="1600" dirty="0" err="1"/>
              <a:t>habis</a:t>
            </a:r>
            <a:r>
              <a:rPr lang="en-US" sz="1600" dirty="0"/>
              <a:t> </a:t>
            </a:r>
            <a:r>
              <a:rPr lang="en-US" sz="1600" dirty="0" err="1"/>
              <a:t>dalam</a:t>
            </a:r>
            <a:r>
              <a:rPr lang="en-US" sz="1600" dirty="0"/>
              <a:t> </a:t>
            </a:r>
            <a:r>
              <a:rPr lang="en-US" sz="1600" dirty="0" err="1"/>
              <a:t>sekali</a:t>
            </a:r>
            <a:r>
              <a:rPr lang="en-US" sz="1600" dirty="0"/>
              <a:t> </a:t>
            </a:r>
            <a:r>
              <a:rPr lang="en-US" sz="1600" dirty="0" err="1"/>
              <a:t>pemakaian</a:t>
            </a:r>
            <a:r>
              <a:rPr lang="en-US" sz="1600" dirty="0"/>
              <a:t>. </a:t>
            </a:r>
            <a:r>
              <a:rPr lang="en-US" sz="1600" dirty="0" err="1"/>
              <a:t>Contohnya</a:t>
            </a:r>
            <a:r>
              <a:rPr lang="en-US" sz="1600" dirty="0"/>
              <a:t> </a:t>
            </a:r>
            <a:r>
              <a:rPr lang="en-US" sz="1600" dirty="0" err="1"/>
              <a:t>adalah</a:t>
            </a:r>
            <a:r>
              <a:rPr lang="en-US" sz="1600" dirty="0"/>
              <a:t> </a:t>
            </a:r>
            <a:r>
              <a:rPr lang="en-US" sz="1600" dirty="0" err="1"/>
              <a:t>makanan</a:t>
            </a:r>
            <a:r>
              <a:rPr lang="en-US" sz="1600" dirty="0"/>
              <a:t>, </a:t>
            </a:r>
            <a:r>
              <a:rPr lang="en-US" sz="1600" dirty="0" err="1"/>
              <a:t>minuman</a:t>
            </a:r>
            <a:r>
              <a:rPr lang="en-US" sz="1600" dirty="0"/>
              <a:t>, dan </a:t>
            </a:r>
            <a:r>
              <a:rPr lang="en-US" sz="1600" dirty="0" err="1"/>
              <a:t>obat-obatan</a:t>
            </a:r>
            <a:r>
              <a:rPr lang="en-US" sz="1600" dirty="0"/>
              <a:t>. </a:t>
            </a:r>
          </a:p>
          <a:p>
            <a:pPr marL="342900" indent="-342900">
              <a:buAutoNum type="arabicPeriod"/>
            </a:pPr>
            <a:endParaRPr lang="en-US" sz="1600" dirty="0"/>
          </a:p>
          <a:p>
            <a:pPr marL="342900" indent="-342900">
              <a:buAutoNum type="arabicPeriod"/>
            </a:pPr>
            <a:endParaRPr lang="en-US" sz="1600" dirty="0"/>
          </a:p>
          <a:p>
            <a:pPr marL="342900" indent="-342900">
              <a:buAutoNum type="arabicPeriod"/>
            </a:pPr>
            <a:r>
              <a:rPr lang="en-US" sz="1600" dirty="0"/>
              <a:t>Benda yang </a:t>
            </a:r>
            <a:r>
              <a:rPr lang="en-US" sz="1600" dirty="0" err="1"/>
              <a:t>pemakaiannya</a:t>
            </a:r>
            <a:r>
              <a:rPr lang="en-US" sz="1600" dirty="0"/>
              <a:t> </a:t>
            </a:r>
            <a:r>
              <a:rPr lang="en-US" sz="1600" dirty="0" err="1"/>
              <a:t>berulang-ulang</a:t>
            </a:r>
            <a:r>
              <a:rPr lang="en-US" sz="1600" dirty="0"/>
              <a:t> </a:t>
            </a:r>
            <a:r>
              <a:rPr lang="en-US" sz="1600" dirty="0" err="1"/>
              <a:t>atau</a:t>
            </a:r>
            <a:r>
              <a:rPr lang="en-US" sz="1600" dirty="0"/>
              <a:t> </a:t>
            </a:r>
            <a:r>
              <a:rPr lang="en-US" sz="1600" dirty="0" err="1"/>
              <a:t>pemakaiannya</a:t>
            </a:r>
            <a:r>
              <a:rPr lang="en-US" sz="1600" dirty="0"/>
              <a:t> </a:t>
            </a:r>
            <a:r>
              <a:rPr lang="en-US" sz="1600" dirty="0" err="1"/>
              <a:t>dalam</a:t>
            </a:r>
            <a:r>
              <a:rPr lang="en-US" sz="1600" dirty="0"/>
              <a:t> </a:t>
            </a:r>
            <a:r>
              <a:rPr lang="en-US" sz="1600" dirty="0" err="1"/>
              <a:t>waktu</a:t>
            </a:r>
            <a:r>
              <a:rPr lang="en-US" sz="1600" dirty="0"/>
              <a:t> </a:t>
            </a:r>
            <a:r>
              <a:rPr lang="en-US" sz="1600" dirty="0" err="1"/>
              <a:t>relatif</a:t>
            </a:r>
            <a:r>
              <a:rPr lang="en-US" sz="1600" dirty="0"/>
              <a:t> lama. </a:t>
            </a:r>
            <a:r>
              <a:rPr lang="en-US" sz="1600" dirty="0" err="1"/>
              <a:t>Contoh</a:t>
            </a:r>
            <a:r>
              <a:rPr lang="en-US" sz="1600" dirty="0"/>
              <a:t> </a:t>
            </a:r>
            <a:r>
              <a:rPr lang="en-US" sz="1600" dirty="0" err="1"/>
              <a:t>benda</a:t>
            </a:r>
            <a:r>
              <a:rPr lang="en-US" sz="1600" dirty="0"/>
              <a:t> </a:t>
            </a:r>
            <a:r>
              <a:rPr lang="en-US" sz="1600" dirty="0" err="1"/>
              <a:t>konsumsi</a:t>
            </a:r>
            <a:r>
              <a:rPr lang="en-US" sz="1600" dirty="0"/>
              <a:t> </a:t>
            </a:r>
            <a:r>
              <a:rPr lang="en-US" sz="1600" dirty="0" err="1"/>
              <a:t>kategori</a:t>
            </a:r>
            <a:r>
              <a:rPr lang="en-US" sz="1600" dirty="0"/>
              <a:t> </a:t>
            </a:r>
            <a:r>
              <a:rPr lang="en-US" sz="1600" dirty="0" err="1"/>
              <a:t>ini</a:t>
            </a:r>
            <a:r>
              <a:rPr lang="en-US" sz="1600" dirty="0"/>
              <a:t> </a:t>
            </a:r>
            <a:r>
              <a:rPr lang="en-US" sz="1600" dirty="0" err="1"/>
              <a:t>adalah</a:t>
            </a:r>
            <a:r>
              <a:rPr lang="en-US" sz="1600" dirty="0"/>
              <a:t> </a:t>
            </a:r>
            <a:r>
              <a:rPr lang="en-US" sz="1600" dirty="0" err="1"/>
              <a:t>pakaian</a:t>
            </a:r>
            <a:r>
              <a:rPr lang="en-US" sz="1600" dirty="0"/>
              <a:t>, </a:t>
            </a:r>
            <a:r>
              <a:rPr lang="en-US" sz="1600" dirty="0" err="1"/>
              <a:t>sepatu</a:t>
            </a:r>
            <a:r>
              <a:rPr lang="en-US" sz="1600" dirty="0"/>
              <a:t>, </a:t>
            </a:r>
            <a:r>
              <a:rPr lang="en-US" sz="1600" dirty="0" err="1"/>
              <a:t>tas</a:t>
            </a:r>
            <a:r>
              <a:rPr lang="en-US" sz="1600" dirty="0"/>
              <a:t>, laptop, dan </a:t>
            </a:r>
            <a:r>
              <a:rPr lang="en-US" sz="1600" dirty="0" err="1"/>
              <a:t>telepon</a:t>
            </a:r>
            <a:r>
              <a:rPr lang="en-US" sz="1600" dirty="0"/>
              <a:t> </a:t>
            </a:r>
            <a:r>
              <a:rPr lang="en-US" sz="1600" dirty="0" err="1"/>
              <a:t>genggam</a:t>
            </a:r>
            <a:endParaRPr lang="en-US" sz="1600" dirty="0"/>
          </a:p>
        </p:txBody>
      </p:sp>
      <p:sp>
        <p:nvSpPr>
          <p:cNvPr id="6" name="Arrow: Right 5">
            <a:extLst>
              <a:ext uri="{FF2B5EF4-FFF2-40B4-BE49-F238E27FC236}">
                <a16:creationId xmlns:a16="http://schemas.microsoft.com/office/drawing/2014/main" id="{5C2601EC-4DAE-4071-B41E-C7AB73E258CE}"/>
              </a:ext>
            </a:extLst>
          </p:cNvPr>
          <p:cNvSpPr/>
          <p:nvPr/>
        </p:nvSpPr>
        <p:spPr>
          <a:xfrm>
            <a:off x="3475324" y="1352550"/>
            <a:ext cx="1477676" cy="617376"/>
          </a:xfrm>
          <a:prstGeom prst="rightArrow">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8" name="Picture 7">
            <a:extLst>
              <a:ext uri="{FF2B5EF4-FFF2-40B4-BE49-F238E27FC236}">
                <a16:creationId xmlns:a16="http://schemas.microsoft.com/office/drawing/2014/main" id="{EF800381-6580-45ED-9F9B-90B1E034514E}"/>
              </a:ext>
            </a:extLst>
          </p:cNvPr>
          <p:cNvPicPr>
            <a:picLocks noChangeAspect="1"/>
          </p:cNvPicPr>
          <p:nvPr/>
        </p:nvPicPr>
        <p:blipFill>
          <a:blip r:embed="rId6"/>
          <a:stretch>
            <a:fillRect/>
          </a:stretch>
        </p:blipFill>
        <p:spPr>
          <a:xfrm>
            <a:off x="3475324" y="3130620"/>
            <a:ext cx="1511939" cy="676715"/>
          </a:xfrm>
          <a:prstGeom prst="rect">
            <a:avLst/>
          </a:prstGeom>
        </p:spPr>
      </p:pic>
      <p:pic>
        <p:nvPicPr>
          <p:cNvPr id="17" name="Picture 16">
            <a:extLst>
              <a:ext uri="{FF2B5EF4-FFF2-40B4-BE49-F238E27FC236}">
                <a16:creationId xmlns:a16="http://schemas.microsoft.com/office/drawing/2014/main" id="{AA611C0A-D147-4BAD-A9DF-A3A0D0B4A150}"/>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6019800" y="750002"/>
            <a:ext cx="2188029" cy="1449214"/>
          </a:xfrm>
          <a:prstGeom prst="rect">
            <a:avLst/>
          </a:prstGeom>
        </p:spPr>
      </p:pic>
      <p:pic>
        <p:nvPicPr>
          <p:cNvPr id="18" name="Picture 17">
            <a:extLst>
              <a:ext uri="{FF2B5EF4-FFF2-40B4-BE49-F238E27FC236}">
                <a16:creationId xmlns:a16="http://schemas.microsoft.com/office/drawing/2014/main" id="{5AE4B96D-653E-4E68-A0DA-166B6362E309}"/>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603678" y="2517900"/>
            <a:ext cx="3020272" cy="2013515"/>
          </a:xfrm>
          <a:prstGeom prst="rect">
            <a:avLst/>
          </a:prstGeom>
        </p:spPr>
      </p:pic>
    </p:spTree>
    <p:extLst>
      <p:ext uri="{BB962C8B-B14F-4D97-AF65-F5344CB8AC3E}">
        <p14:creationId xmlns:p14="http://schemas.microsoft.com/office/powerpoint/2010/main" val="296836824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en-US" sz="2000" b="1" dirty="0">
                <a:solidFill>
                  <a:schemeClr val="bg1"/>
                </a:solidFill>
                <a:latin typeface="Candara" pitchFamily="34" charset="0"/>
              </a:rPr>
              <a:t>C. </a:t>
            </a:r>
            <a:r>
              <a:rPr lang="en-US" sz="2000" b="1" dirty="0" err="1">
                <a:solidFill>
                  <a:schemeClr val="bg1"/>
                </a:solidFill>
                <a:latin typeface="Candara" pitchFamily="34" charset="0"/>
              </a:rPr>
              <a:t>Konsumsi</a:t>
            </a:r>
            <a:endParaRPr lang="en-US" sz="2000" b="1" dirty="0">
              <a:solidFill>
                <a:schemeClr val="bg1"/>
              </a:solidFill>
              <a:latin typeface="Candara" pitchFamily="34" charset="0"/>
            </a:endParaRPr>
          </a:p>
        </p:txBody>
      </p:sp>
      <p:grpSp>
        <p:nvGrpSpPr>
          <p:cNvPr id="9" name="Group 8"/>
          <p:cNvGrpSpPr/>
          <p:nvPr/>
        </p:nvGrpSpPr>
        <p:grpSpPr>
          <a:xfrm>
            <a:off x="0"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4" name="TextBox 3">
            <a:extLst>
              <a:ext uri="{FF2B5EF4-FFF2-40B4-BE49-F238E27FC236}">
                <a16:creationId xmlns:a16="http://schemas.microsoft.com/office/drawing/2014/main" id="{B85ADBDA-BA10-4E4C-9379-6D2669DD3755}"/>
              </a:ext>
            </a:extLst>
          </p:cNvPr>
          <p:cNvSpPr txBox="1"/>
          <p:nvPr/>
        </p:nvSpPr>
        <p:spPr>
          <a:xfrm>
            <a:off x="6896100" y="923601"/>
            <a:ext cx="990600" cy="617376"/>
          </a:xfrm>
          <a:prstGeom prst="rect">
            <a:avLst/>
          </a:prstGeom>
          <a:noFill/>
        </p:spPr>
        <p:txBody>
          <a:bodyPr wrap="square" rtlCol="0">
            <a:spAutoFit/>
          </a:bodyPr>
          <a:lstStyle/>
          <a:p>
            <a:endParaRPr lang="en-ID" dirty="0"/>
          </a:p>
        </p:txBody>
      </p:sp>
      <p:sp>
        <p:nvSpPr>
          <p:cNvPr id="16" name="TextBox 15">
            <a:extLst>
              <a:ext uri="{FF2B5EF4-FFF2-40B4-BE49-F238E27FC236}">
                <a16:creationId xmlns:a16="http://schemas.microsoft.com/office/drawing/2014/main" id="{CBCDA478-0E74-4E23-B91F-38DE7307CDB5}"/>
              </a:ext>
            </a:extLst>
          </p:cNvPr>
          <p:cNvSpPr txBox="1"/>
          <p:nvPr/>
        </p:nvSpPr>
        <p:spPr>
          <a:xfrm>
            <a:off x="1257300" y="1232289"/>
            <a:ext cx="6172200" cy="2308324"/>
          </a:xfrm>
          <a:prstGeom prst="rect">
            <a:avLst/>
          </a:prstGeom>
          <a:solidFill>
            <a:schemeClr val="accent6">
              <a:lumMod val="20000"/>
              <a:lumOff val="80000"/>
            </a:schemeClr>
          </a:solidFill>
        </p:spPr>
        <p:txBody>
          <a:bodyPr wrap="square">
            <a:spAutoFit/>
          </a:bodyPr>
          <a:lstStyle/>
          <a:p>
            <a:pPr algn="just"/>
            <a:r>
              <a:rPr lang="en-US" b="1" dirty="0"/>
              <a:t>2. </a:t>
            </a:r>
            <a:r>
              <a:rPr lang="en-US" b="1" dirty="0" err="1"/>
              <a:t>Tujuan</a:t>
            </a:r>
            <a:r>
              <a:rPr lang="en-US" b="1" dirty="0"/>
              <a:t> </a:t>
            </a:r>
            <a:r>
              <a:rPr lang="en-US" b="1" dirty="0" err="1"/>
              <a:t>Kegiatan</a:t>
            </a:r>
            <a:r>
              <a:rPr lang="en-US" b="1" dirty="0"/>
              <a:t> </a:t>
            </a:r>
            <a:r>
              <a:rPr lang="en-US" b="1" dirty="0" err="1"/>
              <a:t>Konsumsi</a:t>
            </a:r>
            <a:r>
              <a:rPr lang="en-US" b="1" dirty="0"/>
              <a:t> </a:t>
            </a:r>
          </a:p>
          <a:p>
            <a:pPr algn="just"/>
            <a:r>
              <a:rPr lang="en-US" dirty="0" err="1"/>
              <a:t>Tujuan</a:t>
            </a:r>
            <a:r>
              <a:rPr lang="en-US" dirty="0"/>
              <a:t> </a:t>
            </a:r>
            <a:r>
              <a:rPr lang="en-US" dirty="0" err="1"/>
              <a:t>kegiatan</a:t>
            </a:r>
            <a:r>
              <a:rPr lang="en-US" dirty="0"/>
              <a:t> </a:t>
            </a:r>
            <a:r>
              <a:rPr lang="en-US" dirty="0" err="1"/>
              <a:t>konsumsi</a:t>
            </a:r>
            <a:r>
              <a:rPr lang="en-US" dirty="0"/>
              <a:t> </a:t>
            </a:r>
            <a:r>
              <a:rPr lang="en-US" dirty="0" err="1"/>
              <a:t>adalah</a:t>
            </a:r>
            <a:r>
              <a:rPr lang="en-US" dirty="0"/>
              <a:t> </a:t>
            </a:r>
            <a:r>
              <a:rPr lang="en-US" dirty="0" err="1"/>
              <a:t>untuk</a:t>
            </a:r>
            <a:r>
              <a:rPr lang="en-US" dirty="0"/>
              <a:t> </a:t>
            </a:r>
            <a:r>
              <a:rPr lang="en-US" dirty="0" err="1"/>
              <a:t>memenuhi</a:t>
            </a:r>
            <a:r>
              <a:rPr lang="en-US" dirty="0"/>
              <a:t> </a:t>
            </a:r>
            <a:r>
              <a:rPr lang="en-US" dirty="0" err="1"/>
              <a:t>kebutuhan</a:t>
            </a:r>
            <a:r>
              <a:rPr lang="en-US" dirty="0"/>
              <a:t> </a:t>
            </a:r>
            <a:r>
              <a:rPr lang="en-US" dirty="0" err="1"/>
              <a:t>hidup</a:t>
            </a:r>
            <a:r>
              <a:rPr lang="en-US" dirty="0"/>
              <a:t> </a:t>
            </a:r>
            <a:r>
              <a:rPr lang="en-US" dirty="0" err="1"/>
              <a:t>secara</a:t>
            </a:r>
            <a:r>
              <a:rPr lang="en-US" dirty="0"/>
              <a:t> </a:t>
            </a:r>
            <a:r>
              <a:rPr lang="en-US" dirty="0" err="1"/>
              <a:t>langsung</a:t>
            </a:r>
            <a:r>
              <a:rPr lang="en-US" dirty="0"/>
              <a:t>. </a:t>
            </a:r>
            <a:r>
              <a:rPr lang="en-US" dirty="0" err="1"/>
              <a:t>Penggunaan</a:t>
            </a:r>
            <a:r>
              <a:rPr lang="en-US" dirty="0"/>
              <a:t> </a:t>
            </a:r>
            <a:r>
              <a:rPr lang="en-US" dirty="0" err="1"/>
              <a:t>benda-benda</a:t>
            </a:r>
            <a:r>
              <a:rPr lang="en-US" dirty="0"/>
              <a:t> di </a:t>
            </a:r>
            <a:r>
              <a:rPr lang="en-US" dirty="0" err="1"/>
              <a:t>luar</a:t>
            </a:r>
            <a:r>
              <a:rPr lang="en-US" dirty="0"/>
              <a:t> </a:t>
            </a:r>
            <a:r>
              <a:rPr lang="en-US" dirty="0" err="1"/>
              <a:t>tujuan</a:t>
            </a:r>
            <a:r>
              <a:rPr lang="en-US" dirty="0"/>
              <a:t> </a:t>
            </a:r>
            <a:r>
              <a:rPr lang="en-US" dirty="0" err="1"/>
              <a:t>tersebut</a:t>
            </a:r>
            <a:r>
              <a:rPr lang="en-US" dirty="0"/>
              <a:t> </a:t>
            </a:r>
            <a:r>
              <a:rPr lang="en-US" dirty="0" err="1"/>
              <a:t>tidak</a:t>
            </a:r>
            <a:r>
              <a:rPr lang="en-US" dirty="0"/>
              <a:t> </a:t>
            </a:r>
            <a:r>
              <a:rPr lang="en-US" dirty="0" err="1"/>
              <a:t>dikategorikan</a:t>
            </a:r>
            <a:r>
              <a:rPr lang="en-US" dirty="0"/>
              <a:t> </a:t>
            </a:r>
            <a:r>
              <a:rPr lang="en-US" dirty="0" err="1"/>
              <a:t>sebagai</a:t>
            </a:r>
            <a:r>
              <a:rPr lang="en-US" dirty="0"/>
              <a:t> </a:t>
            </a:r>
            <a:r>
              <a:rPr lang="en-US" dirty="0" err="1"/>
              <a:t>kegiatan</a:t>
            </a:r>
            <a:r>
              <a:rPr lang="en-US" dirty="0"/>
              <a:t> </a:t>
            </a:r>
            <a:r>
              <a:rPr lang="en-US" dirty="0" err="1"/>
              <a:t>konsumsi</a:t>
            </a:r>
            <a:r>
              <a:rPr lang="en-US" dirty="0"/>
              <a:t>. </a:t>
            </a:r>
            <a:r>
              <a:rPr lang="en-US" dirty="0" err="1"/>
              <a:t>Contohnya</a:t>
            </a:r>
            <a:r>
              <a:rPr lang="en-US" dirty="0"/>
              <a:t>, </a:t>
            </a:r>
            <a:r>
              <a:rPr lang="en-US" dirty="0" err="1"/>
              <a:t>penyewaan</a:t>
            </a:r>
            <a:r>
              <a:rPr lang="en-US" dirty="0"/>
              <a:t> </a:t>
            </a:r>
            <a:r>
              <a:rPr lang="en-US" dirty="0" err="1"/>
              <a:t>ruangan</a:t>
            </a:r>
            <a:r>
              <a:rPr lang="en-US" dirty="0"/>
              <a:t> dan </a:t>
            </a:r>
            <a:r>
              <a:rPr lang="en-US" dirty="0" err="1"/>
              <a:t>perlengkapan</a:t>
            </a:r>
            <a:r>
              <a:rPr lang="en-US" dirty="0"/>
              <a:t> fitness pada sore </a:t>
            </a:r>
            <a:r>
              <a:rPr lang="en-US" dirty="0" err="1"/>
              <a:t>hari</a:t>
            </a:r>
            <a:r>
              <a:rPr lang="en-US" dirty="0"/>
              <a:t> oleh </a:t>
            </a:r>
            <a:r>
              <a:rPr lang="en-US" dirty="0" err="1"/>
              <a:t>Agus</a:t>
            </a:r>
            <a:r>
              <a:rPr lang="en-US" dirty="0"/>
              <a:t> </a:t>
            </a:r>
            <a:r>
              <a:rPr lang="en-US" dirty="0" err="1"/>
              <a:t>bukanlah</a:t>
            </a:r>
            <a:r>
              <a:rPr lang="en-US" dirty="0"/>
              <a:t> </a:t>
            </a:r>
            <a:r>
              <a:rPr lang="en-US" dirty="0" err="1"/>
              <a:t>untuk</a:t>
            </a:r>
            <a:r>
              <a:rPr lang="en-US" dirty="0"/>
              <a:t> </a:t>
            </a:r>
            <a:r>
              <a:rPr lang="en-US" dirty="0" err="1"/>
              <a:t>tujuan</a:t>
            </a:r>
            <a:r>
              <a:rPr lang="en-US" dirty="0"/>
              <a:t> </a:t>
            </a:r>
            <a:r>
              <a:rPr lang="en-US" dirty="0" err="1"/>
              <a:t>konsumsi</a:t>
            </a:r>
            <a:r>
              <a:rPr lang="en-US" dirty="0"/>
              <a:t>, </a:t>
            </a:r>
            <a:r>
              <a:rPr lang="en-US" dirty="0" err="1"/>
              <a:t>melainkan</a:t>
            </a:r>
            <a:r>
              <a:rPr lang="en-US" dirty="0"/>
              <a:t> </a:t>
            </a:r>
            <a:r>
              <a:rPr lang="en-US" dirty="0" err="1"/>
              <a:t>untuk</a:t>
            </a:r>
            <a:r>
              <a:rPr lang="en-US" dirty="0"/>
              <a:t> </a:t>
            </a:r>
            <a:r>
              <a:rPr lang="en-US" dirty="0" err="1"/>
              <a:t>menghasilkan</a:t>
            </a:r>
            <a:r>
              <a:rPr lang="en-US" dirty="0"/>
              <a:t> uang. </a:t>
            </a:r>
            <a:r>
              <a:rPr lang="en-US" dirty="0" err="1"/>
              <a:t>Kegiatan</a:t>
            </a:r>
            <a:r>
              <a:rPr lang="en-US" dirty="0"/>
              <a:t> </a:t>
            </a:r>
            <a:r>
              <a:rPr lang="en-US" dirty="0" err="1"/>
              <a:t>ini</a:t>
            </a:r>
            <a:r>
              <a:rPr lang="en-US" dirty="0"/>
              <a:t> </a:t>
            </a:r>
            <a:r>
              <a:rPr lang="en-US" dirty="0" err="1"/>
              <a:t>bukanlah</a:t>
            </a:r>
            <a:r>
              <a:rPr lang="en-US" dirty="0"/>
              <a:t> </a:t>
            </a:r>
            <a:r>
              <a:rPr lang="en-US" dirty="0" err="1"/>
              <a:t>kegiatan</a:t>
            </a:r>
            <a:r>
              <a:rPr lang="en-US" dirty="0"/>
              <a:t> </a:t>
            </a:r>
            <a:r>
              <a:rPr lang="en-US" dirty="0" err="1"/>
              <a:t>konsumsi</a:t>
            </a:r>
            <a:r>
              <a:rPr lang="en-US" dirty="0"/>
              <a:t>, </a:t>
            </a:r>
            <a:r>
              <a:rPr lang="en-US" dirty="0" err="1"/>
              <a:t>tetapi</a:t>
            </a:r>
            <a:r>
              <a:rPr lang="en-US" dirty="0"/>
              <a:t> </a:t>
            </a:r>
            <a:r>
              <a:rPr lang="en-US" dirty="0" err="1"/>
              <a:t>kegiatan</a:t>
            </a:r>
            <a:r>
              <a:rPr lang="en-US" dirty="0"/>
              <a:t> </a:t>
            </a:r>
            <a:r>
              <a:rPr lang="en-US" dirty="0" err="1"/>
              <a:t>produksi</a:t>
            </a:r>
            <a:r>
              <a:rPr lang="en-US" dirty="0"/>
              <a:t>.</a:t>
            </a:r>
          </a:p>
        </p:txBody>
      </p:sp>
    </p:spTree>
    <p:extLst>
      <p:ext uri="{BB962C8B-B14F-4D97-AF65-F5344CB8AC3E}">
        <p14:creationId xmlns:p14="http://schemas.microsoft.com/office/powerpoint/2010/main" val="405646910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it-IT" sz="2000" b="1" dirty="0">
                <a:solidFill>
                  <a:schemeClr val="bg1"/>
                </a:solidFill>
                <a:latin typeface="Candara" pitchFamily="34" charset="0"/>
              </a:rPr>
              <a:t>C. Konsumsi</a:t>
            </a:r>
          </a:p>
        </p:txBody>
      </p:sp>
      <p:grpSp>
        <p:nvGrpSpPr>
          <p:cNvPr id="9" name="Group 8"/>
          <p:cNvGrpSpPr/>
          <p:nvPr/>
        </p:nvGrpSpPr>
        <p:grpSpPr>
          <a:xfrm>
            <a:off x="0"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4" name="TextBox 3">
            <a:extLst>
              <a:ext uri="{FF2B5EF4-FFF2-40B4-BE49-F238E27FC236}">
                <a16:creationId xmlns:a16="http://schemas.microsoft.com/office/drawing/2014/main" id="{B85ADBDA-BA10-4E4C-9379-6D2669DD3755}"/>
              </a:ext>
            </a:extLst>
          </p:cNvPr>
          <p:cNvSpPr txBox="1"/>
          <p:nvPr/>
        </p:nvSpPr>
        <p:spPr>
          <a:xfrm>
            <a:off x="6896100" y="923601"/>
            <a:ext cx="990600" cy="617376"/>
          </a:xfrm>
          <a:prstGeom prst="rect">
            <a:avLst/>
          </a:prstGeom>
          <a:noFill/>
        </p:spPr>
        <p:txBody>
          <a:bodyPr wrap="square" rtlCol="0">
            <a:spAutoFit/>
          </a:bodyPr>
          <a:lstStyle/>
          <a:p>
            <a:endParaRPr lang="en-ID" dirty="0"/>
          </a:p>
        </p:txBody>
      </p:sp>
      <p:sp>
        <p:nvSpPr>
          <p:cNvPr id="17" name="TextBox 16">
            <a:extLst>
              <a:ext uri="{FF2B5EF4-FFF2-40B4-BE49-F238E27FC236}">
                <a16:creationId xmlns:a16="http://schemas.microsoft.com/office/drawing/2014/main" id="{534CEE53-B74A-4CF0-B9B5-92B03FADA4B3}"/>
              </a:ext>
            </a:extLst>
          </p:cNvPr>
          <p:cNvSpPr txBox="1"/>
          <p:nvPr/>
        </p:nvSpPr>
        <p:spPr>
          <a:xfrm>
            <a:off x="15949" y="596116"/>
            <a:ext cx="4603896" cy="369332"/>
          </a:xfrm>
          <a:prstGeom prst="rect">
            <a:avLst/>
          </a:prstGeom>
          <a:noFill/>
        </p:spPr>
        <p:txBody>
          <a:bodyPr wrap="square">
            <a:spAutoFit/>
          </a:bodyPr>
          <a:lstStyle/>
          <a:p>
            <a:r>
              <a:rPr lang="en-US" b="1" dirty="0"/>
              <a:t>3. </a:t>
            </a:r>
            <a:r>
              <a:rPr lang="en-US" b="1" dirty="0" err="1"/>
              <a:t>Faktor-Faktor</a:t>
            </a:r>
            <a:r>
              <a:rPr lang="en-US" b="1" dirty="0"/>
              <a:t> yang </a:t>
            </a:r>
            <a:r>
              <a:rPr lang="en-US" b="1" dirty="0" err="1"/>
              <a:t>Memengaruhi</a:t>
            </a:r>
            <a:r>
              <a:rPr lang="en-US" b="1" dirty="0"/>
              <a:t> </a:t>
            </a:r>
            <a:r>
              <a:rPr lang="en-US" b="1" dirty="0" err="1"/>
              <a:t>Konsumsi</a:t>
            </a:r>
            <a:endParaRPr lang="en-US" b="1" dirty="0"/>
          </a:p>
        </p:txBody>
      </p:sp>
      <p:sp>
        <p:nvSpPr>
          <p:cNvPr id="18" name="TextBox 17">
            <a:extLst>
              <a:ext uri="{FF2B5EF4-FFF2-40B4-BE49-F238E27FC236}">
                <a16:creationId xmlns:a16="http://schemas.microsoft.com/office/drawing/2014/main" id="{50FB3DAC-E739-44EF-B526-EAF64993E825}"/>
              </a:ext>
            </a:extLst>
          </p:cNvPr>
          <p:cNvSpPr txBox="1"/>
          <p:nvPr/>
        </p:nvSpPr>
        <p:spPr>
          <a:xfrm>
            <a:off x="304800" y="955853"/>
            <a:ext cx="4603896" cy="338554"/>
          </a:xfrm>
          <a:prstGeom prst="rect">
            <a:avLst/>
          </a:prstGeom>
          <a:noFill/>
        </p:spPr>
        <p:txBody>
          <a:bodyPr wrap="square">
            <a:spAutoFit/>
          </a:bodyPr>
          <a:lstStyle/>
          <a:p>
            <a:r>
              <a:rPr lang="en-US" sz="1600" b="1" dirty="0"/>
              <a:t>a. </a:t>
            </a:r>
            <a:r>
              <a:rPr lang="en-US" sz="1600" b="1" dirty="0" err="1"/>
              <a:t>Faktor</a:t>
            </a:r>
            <a:r>
              <a:rPr lang="en-US" sz="1600" b="1" dirty="0"/>
              <a:t> Ekonomi</a:t>
            </a:r>
          </a:p>
        </p:txBody>
      </p:sp>
      <p:sp>
        <p:nvSpPr>
          <p:cNvPr id="19" name="TextBox 18">
            <a:extLst>
              <a:ext uri="{FF2B5EF4-FFF2-40B4-BE49-F238E27FC236}">
                <a16:creationId xmlns:a16="http://schemas.microsoft.com/office/drawing/2014/main" id="{46F3285A-7D62-4196-804E-094A060698A3}"/>
              </a:ext>
            </a:extLst>
          </p:cNvPr>
          <p:cNvSpPr txBox="1"/>
          <p:nvPr/>
        </p:nvSpPr>
        <p:spPr>
          <a:xfrm>
            <a:off x="517451" y="3156445"/>
            <a:ext cx="4603896" cy="861774"/>
          </a:xfrm>
          <a:prstGeom prst="rect">
            <a:avLst/>
          </a:prstGeom>
          <a:noFill/>
        </p:spPr>
        <p:txBody>
          <a:bodyPr wrap="square">
            <a:spAutoFit/>
          </a:bodyPr>
          <a:lstStyle/>
          <a:p>
            <a:pPr marL="342900" indent="-342900">
              <a:buAutoNum type="arabicPeriod"/>
            </a:pPr>
            <a:r>
              <a:rPr lang="en-US" sz="1600" dirty="0"/>
              <a:t>Tingkat </a:t>
            </a:r>
            <a:r>
              <a:rPr lang="en-US" sz="1600" dirty="0" err="1"/>
              <a:t>pendapatan</a:t>
            </a:r>
            <a:r>
              <a:rPr lang="en-US" sz="1600" dirty="0"/>
              <a:t>.</a:t>
            </a:r>
          </a:p>
          <a:p>
            <a:pPr marL="342900" indent="-342900">
              <a:buAutoNum type="arabicPeriod"/>
            </a:pPr>
            <a:r>
              <a:rPr lang="en-US" sz="1600" dirty="0"/>
              <a:t>Tingkat </a:t>
            </a:r>
            <a:r>
              <a:rPr lang="en-US" sz="1600" dirty="0" err="1"/>
              <a:t>harga</a:t>
            </a:r>
            <a:r>
              <a:rPr lang="en-US" sz="1600" dirty="0"/>
              <a:t> </a:t>
            </a:r>
            <a:r>
              <a:rPr lang="en-US" sz="1600" dirty="0" err="1"/>
              <a:t>barang</a:t>
            </a:r>
            <a:r>
              <a:rPr lang="en-US" sz="1600" dirty="0"/>
              <a:t> dan </a:t>
            </a:r>
            <a:r>
              <a:rPr lang="en-US" sz="1600" dirty="0" err="1"/>
              <a:t>jasa</a:t>
            </a:r>
            <a:r>
              <a:rPr lang="en-US" sz="1600" dirty="0"/>
              <a:t>.</a:t>
            </a:r>
          </a:p>
          <a:p>
            <a:pPr marL="342900" indent="-342900">
              <a:buAutoNum type="arabicPeriod"/>
            </a:pPr>
            <a:r>
              <a:rPr lang="en-US" sz="1600" dirty="0" err="1"/>
              <a:t>Ketersediaan</a:t>
            </a:r>
            <a:r>
              <a:rPr lang="en-US" sz="1600" dirty="0"/>
              <a:t> </a:t>
            </a:r>
            <a:r>
              <a:rPr lang="en-US" sz="1600" dirty="0" err="1"/>
              <a:t>barang</a:t>
            </a:r>
            <a:r>
              <a:rPr lang="en-US" sz="1600" dirty="0"/>
              <a:t> dan </a:t>
            </a:r>
            <a:r>
              <a:rPr lang="en-US" sz="1600" dirty="0" err="1"/>
              <a:t>jasa</a:t>
            </a:r>
            <a:r>
              <a:rPr lang="en-US" dirty="0"/>
              <a:t>.</a:t>
            </a:r>
          </a:p>
        </p:txBody>
      </p:sp>
      <p:sp>
        <p:nvSpPr>
          <p:cNvPr id="23" name="TextBox 22">
            <a:extLst>
              <a:ext uri="{FF2B5EF4-FFF2-40B4-BE49-F238E27FC236}">
                <a16:creationId xmlns:a16="http://schemas.microsoft.com/office/drawing/2014/main" id="{5F67B6EC-8878-4AB4-B399-C28B0FDD0A3A}"/>
              </a:ext>
            </a:extLst>
          </p:cNvPr>
          <p:cNvSpPr txBox="1"/>
          <p:nvPr/>
        </p:nvSpPr>
        <p:spPr>
          <a:xfrm>
            <a:off x="4334541" y="979085"/>
            <a:ext cx="4603896" cy="338554"/>
          </a:xfrm>
          <a:prstGeom prst="rect">
            <a:avLst/>
          </a:prstGeom>
          <a:noFill/>
        </p:spPr>
        <p:txBody>
          <a:bodyPr wrap="square">
            <a:spAutoFit/>
          </a:bodyPr>
          <a:lstStyle/>
          <a:p>
            <a:r>
              <a:rPr lang="en-US" sz="1600" b="1" dirty="0"/>
              <a:t>b. </a:t>
            </a:r>
            <a:r>
              <a:rPr lang="en-US" sz="1600" b="1" dirty="0" err="1"/>
              <a:t>Faktor</a:t>
            </a:r>
            <a:r>
              <a:rPr lang="en-US" sz="1600" b="1" dirty="0"/>
              <a:t> </a:t>
            </a:r>
            <a:r>
              <a:rPr lang="en-US" sz="1600" b="1" dirty="0" err="1"/>
              <a:t>Nonekonomi</a:t>
            </a:r>
            <a:endParaRPr lang="en-US" sz="1600" b="1" dirty="0"/>
          </a:p>
        </p:txBody>
      </p:sp>
      <p:sp>
        <p:nvSpPr>
          <p:cNvPr id="24" name="TextBox 23">
            <a:extLst>
              <a:ext uri="{FF2B5EF4-FFF2-40B4-BE49-F238E27FC236}">
                <a16:creationId xmlns:a16="http://schemas.microsoft.com/office/drawing/2014/main" id="{588A6B74-3718-4414-993E-201332B69712}"/>
              </a:ext>
            </a:extLst>
          </p:cNvPr>
          <p:cNvSpPr txBox="1"/>
          <p:nvPr/>
        </p:nvSpPr>
        <p:spPr>
          <a:xfrm>
            <a:off x="4325681" y="3176113"/>
            <a:ext cx="4626933" cy="1323439"/>
          </a:xfrm>
          <a:prstGeom prst="rect">
            <a:avLst/>
          </a:prstGeom>
          <a:noFill/>
        </p:spPr>
        <p:txBody>
          <a:bodyPr wrap="square">
            <a:spAutoFit/>
          </a:bodyPr>
          <a:lstStyle/>
          <a:p>
            <a:pPr marL="342900" indent="-342900">
              <a:buAutoNum type="arabicPeriod"/>
            </a:pPr>
            <a:r>
              <a:rPr lang="en-US" sz="1600" dirty="0" err="1"/>
              <a:t>Jumlah</a:t>
            </a:r>
            <a:r>
              <a:rPr lang="en-US" sz="1600" dirty="0"/>
              <a:t> </a:t>
            </a:r>
            <a:r>
              <a:rPr lang="en-US" sz="1600" dirty="0" err="1"/>
              <a:t>tanggungan</a:t>
            </a:r>
            <a:r>
              <a:rPr lang="en-US" sz="1600" dirty="0"/>
              <a:t> </a:t>
            </a:r>
            <a:r>
              <a:rPr lang="en-US" sz="1600" dirty="0" err="1"/>
              <a:t>keluarga</a:t>
            </a:r>
            <a:r>
              <a:rPr lang="en-US" sz="1600" dirty="0"/>
              <a:t>.</a:t>
            </a:r>
          </a:p>
          <a:p>
            <a:pPr marL="342900" indent="-342900">
              <a:buAutoNum type="arabicPeriod"/>
            </a:pPr>
            <a:r>
              <a:rPr lang="en-US" sz="1600" dirty="0"/>
              <a:t>Tingkat </a:t>
            </a:r>
            <a:r>
              <a:rPr lang="en-US" sz="1600" dirty="0" err="1"/>
              <a:t>pendidikan</a:t>
            </a:r>
            <a:r>
              <a:rPr lang="en-US" sz="1600" dirty="0"/>
              <a:t>.</a:t>
            </a:r>
          </a:p>
          <a:p>
            <a:pPr marL="342900" indent="-342900">
              <a:buAutoNum type="arabicPeriod"/>
            </a:pPr>
            <a:r>
              <a:rPr lang="en-US" sz="1600" dirty="0" err="1"/>
              <a:t>Tempat</a:t>
            </a:r>
            <a:r>
              <a:rPr lang="en-US" sz="1600" dirty="0"/>
              <a:t> </a:t>
            </a:r>
            <a:r>
              <a:rPr lang="en-US" sz="1600" dirty="0" err="1"/>
              <a:t>tinggal</a:t>
            </a:r>
            <a:r>
              <a:rPr lang="en-US" sz="1600" dirty="0"/>
              <a:t>.</a:t>
            </a:r>
          </a:p>
          <a:p>
            <a:pPr marL="342900" indent="-342900">
              <a:buAutoNum type="arabicPeriod"/>
            </a:pPr>
            <a:r>
              <a:rPr lang="en-US" sz="1600" dirty="0" err="1"/>
              <a:t>Lingkungan</a:t>
            </a:r>
            <a:r>
              <a:rPr lang="en-US" sz="1600" dirty="0"/>
              <a:t> </a:t>
            </a:r>
            <a:r>
              <a:rPr lang="en-US" sz="1600" dirty="0" err="1"/>
              <a:t>sosial</a:t>
            </a:r>
            <a:r>
              <a:rPr lang="en-US" sz="1600" dirty="0"/>
              <a:t>, </a:t>
            </a:r>
            <a:r>
              <a:rPr lang="en-US" sz="1600" dirty="0" err="1"/>
              <a:t>budaya</a:t>
            </a:r>
            <a:r>
              <a:rPr lang="en-US" sz="1600" dirty="0"/>
              <a:t>, agama dan </a:t>
            </a:r>
            <a:r>
              <a:rPr lang="en-US" sz="1600" dirty="0" err="1"/>
              <a:t>adat</a:t>
            </a:r>
            <a:r>
              <a:rPr lang="en-US" sz="1600" dirty="0"/>
              <a:t> </a:t>
            </a:r>
            <a:r>
              <a:rPr lang="en-US" sz="1600" dirty="0" err="1"/>
              <a:t>istiadat</a:t>
            </a:r>
            <a:r>
              <a:rPr lang="en-US" sz="1600" dirty="0"/>
              <a:t>.</a:t>
            </a:r>
          </a:p>
        </p:txBody>
      </p:sp>
      <p:pic>
        <p:nvPicPr>
          <p:cNvPr id="20" name="Picture 19">
            <a:extLst>
              <a:ext uri="{FF2B5EF4-FFF2-40B4-BE49-F238E27FC236}">
                <a16:creationId xmlns:a16="http://schemas.microsoft.com/office/drawing/2014/main" id="{7D9D8F1D-4B37-4F31-B8A9-3B1D4409E0FE}"/>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838200" y="1395730"/>
            <a:ext cx="2103836" cy="1594345"/>
          </a:xfrm>
          <a:prstGeom prst="rect">
            <a:avLst/>
          </a:prstGeom>
        </p:spPr>
      </p:pic>
      <p:pic>
        <p:nvPicPr>
          <p:cNvPr id="2" name="Picture 1">
            <a:extLst>
              <a:ext uri="{FF2B5EF4-FFF2-40B4-BE49-F238E27FC236}">
                <a16:creationId xmlns:a16="http://schemas.microsoft.com/office/drawing/2014/main" id="{D670B071-B0B7-9792-A013-5480C9A08B3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884694" y="1390307"/>
            <a:ext cx="2221420" cy="1709360"/>
          </a:xfrm>
          <a:prstGeom prst="rect">
            <a:avLst/>
          </a:prstGeom>
        </p:spPr>
      </p:pic>
    </p:spTree>
    <p:extLst>
      <p:ext uri="{BB962C8B-B14F-4D97-AF65-F5344CB8AC3E}">
        <p14:creationId xmlns:p14="http://schemas.microsoft.com/office/powerpoint/2010/main" val="26770007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4">
            <a:extLst>
              <a:ext uri="{FF2B5EF4-FFF2-40B4-BE49-F238E27FC236}">
                <a16:creationId xmlns:a16="http://schemas.microsoft.com/office/drawing/2014/main" id="{8AF0F5DD-12AE-4952-AF46-B80ED8D9A2A4}"/>
              </a:ext>
            </a:extLst>
          </p:cNvPr>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it-IT" sz="2000" b="1" dirty="0">
                <a:solidFill>
                  <a:schemeClr val="bg1"/>
                </a:solidFill>
                <a:latin typeface="Candara" pitchFamily="34" charset="0"/>
              </a:rPr>
              <a:t>C. Konsumsi</a:t>
            </a:r>
          </a:p>
        </p:txBody>
      </p:sp>
      <p:grpSp>
        <p:nvGrpSpPr>
          <p:cNvPr id="3" name="Group 2">
            <a:extLst>
              <a:ext uri="{FF2B5EF4-FFF2-40B4-BE49-F238E27FC236}">
                <a16:creationId xmlns:a16="http://schemas.microsoft.com/office/drawing/2014/main" id="{464F539D-4909-6BAB-42E3-E343E24421A9}"/>
              </a:ext>
            </a:extLst>
          </p:cNvPr>
          <p:cNvGrpSpPr/>
          <p:nvPr/>
        </p:nvGrpSpPr>
        <p:grpSpPr>
          <a:xfrm>
            <a:off x="0" y="4302125"/>
            <a:ext cx="9144000" cy="841375"/>
            <a:chOff x="0" y="4302125"/>
            <a:chExt cx="9144000" cy="841375"/>
          </a:xfrm>
        </p:grpSpPr>
        <p:grpSp>
          <p:nvGrpSpPr>
            <p:cNvPr id="4" name="Group 3">
              <a:extLst>
                <a:ext uri="{FF2B5EF4-FFF2-40B4-BE49-F238E27FC236}">
                  <a16:creationId xmlns:a16="http://schemas.microsoft.com/office/drawing/2014/main" id="{34A7180D-1EFB-F274-66C5-1B5DBA40AD5F}"/>
                </a:ext>
              </a:extLst>
            </p:cNvPr>
            <p:cNvGrpSpPr/>
            <p:nvPr/>
          </p:nvGrpSpPr>
          <p:grpSpPr>
            <a:xfrm>
              <a:off x="0" y="4302125"/>
              <a:ext cx="9144000" cy="841375"/>
              <a:chOff x="0" y="4302125"/>
              <a:chExt cx="9144000" cy="841375"/>
            </a:xfrm>
          </p:grpSpPr>
          <p:grpSp>
            <p:nvGrpSpPr>
              <p:cNvPr id="6" name="Group 5">
                <a:extLst>
                  <a:ext uri="{FF2B5EF4-FFF2-40B4-BE49-F238E27FC236}">
                    <a16:creationId xmlns:a16="http://schemas.microsoft.com/office/drawing/2014/main" id="{4C9FF831-0F83-F26C-F614-BB54F534BB1E}"/>
                  </a:ext>
                </a:extLst>
              </p:cNvPr>
              <p:cNvGrpSpPr/>
              <p:nvPr/>
            </p:nvGrpSpPr>
            <p:grpSpPr>
              <a:xfrm>
                <a:off x="0" y="4302125"/>
                <a:ext cx="9144000" cy="841375"/>
                <a:chOff x="0" y="4302125"/>
                <a:chExt cx="9144000" cy="841375"/>
              </a:xfrm>
            </p:grpSpPr>
            <p:pic>
              <p:nvPicPr>
                <p:cNvPr id="8" name="Picture 2" descr="E:\ELISA\ERLANGGA LISA\2017\TEMPLATE PPT\SMP PPKN kelas X kelompok wajib\SMP PPKN kelas X kelompok wajib.png">
                  <a:extLst>
                    <a:ext uri="{FF2B5EF4-FFF2-40B4-BE49-F238E27FC236}">
                      <a16:creationId xmlns:a16="http://schemas.microsoft.com/office/drawing/2014/main" id="{6D09FC55-73E1-910D-C72C-A012CA83F177}"/>
                    </a:ext>
                  </a:extLst>
                </p:cNvPr>
                <p:cNvPicPr>
                  <a:picLocks noChangeAspect="1" noChangeArrowheads="1"/>
                </p:cNvPicPr>
                <p:nvPr/>
              </p:nvPicPr>
              <p:blipFill>
                <a:blip r:embed="rId2" cstate="print"/>
                <a:srcRect/>
                <a:stretch>
                  <a:fillRect/>
                </a:stretch>
              </p:blipFill>
              <p:spPr bwMode="auto">
                <a:xfrm>
                  <a:off x="0" y="4302125"/>
                  <a:ext cx="9144000" cy="841375"/>
                </a:xfrm>
                <a:prstGeom prst="rect">
                  <a:avLst/>
                </a:prstGeom>
                <a:noFill/>
              </p:spPr>
            </p:pic>
            <p:sp>
              <p:nvSpPr>
                <p:cNvPr id="9" name="TextBox 16">
                  <a:extLst>
                    <a:ext uri="{FF2B5EF4-FFF2-40B4-BE49-F238E27FC236}">
                      <a16:creationId xmlns:a16="http://schemas.microsoft.com/office/drawing/2014/main" id="{CFDE3C08-511A-5CCF-377E-35D079F72E43}"/>
                    </a:ext>
                  </a:extLst>
                </p:cNvPr>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7" name="Picture 6" descr="A picture containing text&#10;&#10;Description automatically generated">
                <a:extLst>
                  <a:ext uri="{FF2B5EF4-FFF2-40B4-BE49-F238E27FC236}">
                    <a16:creationId xmlns:a16="http://schemas.microsoft.com/office/drawing/2014/main" id="{E9F68521-8C32-15C2-9E0F-7475185CE44C}"/>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5" name="Rectangle 4">
              <a:extLst>
                <a:ext uri="{FF2B5EF4-FFF2-40B4-BE49-F238E27FC236}">
                  <a16:creationId xmlns:a16="http://schemas.microsoft.com/office/drawing/2014/main" id="{2DDDFE2B-60FF-5900-62BA-6C0C0F62148D}"/>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0" name="TextBox 9">
            <a:extLst>
              <a:ext uri="{FF2B5EF4-FFF2-40B4-BE49-F238E27FC236}">
                <a16:creationId xmlns:a16="http://schemas.microsoft.com/office/drawing/2014/main" id="{31ABB3CC-5732-134C-DC2E-C4AE150C69EA}"/>
              </a:ext>
            </a:extLst>
          </p:cNvPr>
          <p:cNvSpPr txBox="1"/>
          <p:nvPr/>
        </p:nvSpPr>
        <p:spPr>
          <a:xfrm>
            <a:off x="228600" y="797508"/>
            <a:ext cx="4603896" cy="369332"/>
          </a:xfrm>
          <a:prstGeom prst="rect">
            <a:avLst/>
          </a:prstGeom>
          <a:noFill/>
        </p:spPr>
        <p:txBody>
          <a:bodyPr wrap="square">
            <a:spAutoFit/>
          </a:bodyPr>
          <a:lstStyle/>
          <a:p>
            <a:r>
              <a:rPr lang="en-US" b="1" dirty="0"/>
              <a:t>4. </a:t>
            </a:r>
            <a:r>
              <a:rPr lang="en-US" b="1" dirty="0" err="1"/>
              <a:t>Teori</a:t>
            </a:r>
            <a:r>
              <a:rPr lang="en-US" b="1" dirty="0"/>
              <a:t> </a:t>
            </a:r>
            <a:r>
              <a:rPr lang="en-US" b="1" dirty="0" err="1"/>
              <a:t>Perilaku</a:t>
            </a:r>
            <a:r>
              <a:rPr lang="en-US" b="1" dirty="0"/>
              <a:t> </a:t>
            </a:r>
            <a:r>
              <a:rPr lang="en-US" b="1" dirty="0" err="1"/>
              <a:t>Konsumen</a:t>
            </a:r>
            <a:endParaRPr lang="en-US" b="1" dirty="0"/>
          </a:p>
        </p:txBody>
      </p:sp>
      <p:sp>
        <p:nvSpPr>
          <p:cNvPr id="11" name="TextBox 10">
            <a:extLst>
              <a:ext uri="{FF2B5EF4-FFF2-40B4-BE49-F238E27FC236}">
                <a16:creationId xmlns:a16="http://schemas.microsoft.com/office/drawing/2014/main" id="{E005420B-80A2-8875-5E73-89AECDFDE39F}"/>
              </a:ext>
            </a:extLst>
          </p:cNvPr>
          <p:cNvSpPr txBox="1"/>
          <p:nvPr/>
        </p:nvSpPr>
        <p:spPr>
          <a:xfrm>
            <a:off x="457200" y="1142703"/>
            <a:ext cx="7772400" cy="830997"/>
          </a:xfrm>
          <a:prstGeom prst="rect">
            <a:avLst/>
          </a:prstGeom>
          <a:noFill/>
        </p:spPr>
        <p:txBody>
          <a:bodyPr wrap="square" rtlCol="0">
            <a:spAutoFit/>
          </a:bodyPr>
          <a:lstStyle/>
          <a:p>
            <a:pPr algn="just"/>
            <a:r>
              <a:rPr lang="id-ID" sz="1600" dirty="0"/>
              <a:t>Konsep dasar perilaku konsumen menyatakan bahwa konsumen pada umumnya selalu berusaha mencapai utilitas </a:t>
            </a:r>
            <a:r>
              <a:rPr lang="id-ID" sz="1600" i="1" dirty="0"/>
              <a:t>(</a:t>
            </a:r>
            <a:r>
              <a:rPr lang="id-ID" sz="1600" i="1" dirty="0" err="1"/>
              <a:t>utility</a:t>
            </a:r>
            <a:r>
              <a:rPr lang="id-ID" sz="1600" i="1" dirty="0"/>
              <a:t>) </a:t>
            </a:r>
            <a:r>
              <a:rPr lang="id-ID" sz="1600" dirty="0"/>
              <a:t>yang maksimal dari pemakaian benda yang dikonsumsinya. </a:t>
            </a:r>
          </a:p>
        </p:txBody>
      </p:sp>
      <p:sp>
        <p:nvSpPr>
          <p:cNvPr id="12" name="TextBox 11">
            <a:extLst>
              <a:ext uri="{FF2B5EF4-FFF2-40B4-BE49-F238E27FC236}">
                <a16:creationId xmlns:a16="http://schemas.microsoft.com/office/drawing/2014/main" id="{437DB2BF-201F-3467-D87E-D22F1DB2B353}"/>
              </a:ext>
            </a:extLst>
          </p:cNvPr>
          <p:cNvSpPr txBox="1"/>
          <p:nvPr/>
        </p:nvSpPr>
        <p:spPr>
          <a:xfrm>
            <a:off x="457200" y="2019945"/>
            <a:ext cx="2971800" cy="307777"/>
          </a:xfrm>
          <a:prstGeom prst="rect">
            <a:avLst/>
          </a:prstGeom>
          <a:noFill/>
        </p:spPr>
        <p:txBody>
          <a:bodyPr wrap="square" rtlCol="0">
            <a:spAutoFit/>
          </a:bodyPr>
          <a:lstStyle/>
          <a:p>
            <a:r>
              <a:rPr lang="id-ID" sz="1400" b="1" dirty="0" err="1"/>
              <a:t>a</a:t>
            </a:r>
            <a:r>
              <a:rPr lang="id-ID" sz="1400" b="1" dirty="0"/>
              <a:t>. Pendekatan Kardinal</a:t>
            </a:r>
          </a:p>
        </p:txBody>
      </p:sp>
      <p:sp>
        <p:nvSpPr>
          <p:cNvPr id="13" name="TextBox 12">
            <a:extLst>
              <a:ext uri="{FF2B5EF4-FFF2-40B4-BE49-F238E27FC236}">
                <a16:creationId xmlns:a16="http://schemas.microsoft.com/office/drawing/2014/main" id="{11D44F54-F70F-5128-43E2-E4F78FDE54EB}"/>
              </a:ext>
            </a:extLst>
          </p:cNvPr>
          <p:cNvSpPr txBox="1"/>
          <p:nvPr/>
        </p:nvSpPr>
        <p:spPr>
          <a:xfrm>
            <a:off x="609600" y="2317637"/>
            <a:ext cx="7620000" cy="1169551"/>
          </a:xfrm>
          <a:prstGeom prst="rect">
            <a:avLst/>
          </a:prstGeom>
          <a:noFill/>
        </p:spPr>
        <p:txBody>
          <a:bodyPr wrap="square" rtlCol="0">
            <a:spAutoFit/>
          </a:bodyPr>
          <a:lstStyle/>
          <a:p>
            <a:pPr algn="just"/>
            <a:r>
              <a:rPr lang="id-ID" sz="1400" dirty="0"/>
              <a:t>Pendekatan kardinal disebut juga sebagai pendekatan </a:t>
            </a:r>
            <a:r>
              <a:rPr lang="id-ID" sz="1400" i="1" dirty="0"/>
              <a:t>marginal </a:t>
            </a:r>
            <a:r>
              <a:rPr lang="id-ID" sz="1400" i="1" dirty="0" err="1"/>
              <a:t>utility</a:t>
            </a:r>
            <a:r>
              <a:rPr lang="id-ID" sz="1400" i="1" dirty="0"/>
              <a:t>. </a:t>
            </a:r>
            <a:r>
              <a:rPr lang="id-ID" sz="1400" dirty="0"/>
              <a:t>Pendekatan kardinal didasarkan pada asumsi bahwa tingkat kepuasan yang diperoleh konsumen dari konsumsi suatu barang dapat diukur/dikuantifikasi dengan satuan tertentu, seperti uang, jumlah, atau buah. </a:t>
            </a:r>
            <a:r>
              <a:rPr lang="id-ID" sz="1400" dirty="0" err="1"/>
              <a:t>Hermann</a:t>
            </a:r>
            <a:r>
              <a:rPr lang="id-ID" sz="1400" dirty="0"/>
              <a:t> </a:t>
            </a:r>
            <a:r>
              <a:rPr lang="id-ID" sz="1400" dirty="0" err="1"/>
              <a:t>Heinrich</a:t>
            </a:r>
            <a:r>
              <a:rPr lang="id-ID" sz="1400" dirty="0"/>
              <a:t> </a:t>
            </a:r>
            <a:r>
              <a:rPr lang="id-ID" sz="1400" dirty="0" err="1"/>
              <a:t>Gossen</a:t>
            </a:r>
            <a:r>
              <a:rPr lang="id-ID" sz="1400" dirty="0"/>
              <a:t> melakukan penelitian mengenai nilai guna total </a:t>
            </a:r>
            <a:r>
              <a:rPr lang="id-ID" sz="1400" i="1" dirty="0"/>
              <a:t>(total </a:t>
            </a:r>
            <a:r>
              <a:rPr lang="id-ID" sz="1400" i="1" dirty="0" err="1"/>
              <a:t>utility</a:t>
            </a:r>
            <a:r>
              <a:rPr lang="id-ID" sz="1400" i="1" dirty="0"/>
              <a:t>) </a:t>
            </a:r>
            <a:r>
              <a:rPr lang="id-ID" sz="1400" dirty="0"/>
              <a:t>dan nilai guna </a:t>
            </a:r>
            <a:r>
              <a:rPr lang="id-ID" sz="1400" dirty="0" err="1"/>
              <a:t>marjinal</a:t>
            </a:r>
            <a:r>
              <a:rPr lang="id-ID" sz="1400" dirty="0"/>
              <a:t> </a:t>
            </a:r>
            <a:r>
              <a:rPr lang="id-ID" sz="1400" i="1" dirty="0"/>
              <a:t>(marginal </a:t>
            </a:r>
            <a:r>
              <a:rPr lang="id-ID" sz="1400" i="1" dirty="0" err="1"/>
              <a:t>utility</a:t>
            </a:r>
            <a:r>
              <a:rPr lang="id-ID" sz="1400" i="1" dirty="0"/>
              <a:t>) </a:t>
            </a:r>
            <a:r>
              <a:rPr lang="id-ID" sz="1400" dirty="0"/>
              <a:t>terkandung dalam Hukum </a:t>
            </a:r>
            <a:r>
              <a:rPr lang="id-ID" sz="1400" dirty="0" err="1"/>
              <a:t>Gossen</a:t>
            </a:r>
            <a:r>
              <a:rPr lang="id-ID" sz="1400" dirty="0"/>
              <a:t> I dan Hukum </a:t>
            </a:r>
            <a:r>
              <a:rPr lang="id-ID" sz="1400" dirty="0" err="1"/>
              <a:t>Gossen</a:t>
            </a:r>
            <a:r>
              <a:rPr lang="id-ID" sz="1400" dirty="0"/>
              <a:t> II.</a:t>
            </a:r>
            <a:endParaRPr lang="id-ID" sz="1400" i="1" dirty="0"/>
          </a:p>
        </p:txBody>
      </p:sp>
    </p:spTree>
    <p:extLst>
      <p:ext uri="{BB962C8B-B14F-4D97-AF65-F5344CB8AC3E}">
        <p14:creationId xmlns:p14="http://schemas.microsoft.com/office/powerpoint/2010/main" val="210198067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4">
            <a:extLst>
              <a:ext uri="{FF2B5EF4-FFF2-40B4-BE49-F238E27FC236}">
                <a16:creationId xmlns:a16="http://schemas.microsoft.com/office/drawing/2014/main" id="{6D23150C-4EB4-B5C6-1F77-0693E60428B8}"/>
              </a:ext>
            </a:extLst>
          </p:cNvPr>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it-IT" sz="2000" b="1" dirty="0">
                <a:solidFill>
                  <a:schemeClr val="bg1"/>
                </a:solidFill>
                <a:latin typeface="Candara" pitchFamily="34" charset="0"/>
              </a:rPr>
              <a:t>C. Konsumsi</a:t>
            </a:r>
          </a:p>
        </p:txBody>
      </p:sp>
      <p:grpSp>
        <p:nvGrpSpPr>
          <p:cNvPr id="3" name="Group 2">
            <a:extLst>
              <a:ext uri="{FF2B5EF4-FFF2-40B4-BE49-F238E27FC236}">
                <a16:creationId xmlns:a16="http://schemas.microsoft.com/office/drawing/2014/main" id="{CAC155A9-8404-943F-2074-56C1F126E59C}"/>
              </a:ext>
            </a:extLst>
          </p:cNvPr>
          <p:cNvGrpSpPr/>
          <p:nvPr/>
        </p:nvGrpSpPr>
        <p:grpSpPr>
          <a:xfrm>
            <a:off x="0" y="4302125"/>
            <a:ext cx="9144000" cy="841375"/>
            <a:chOff x="0" y="4302125"/>
            <a:chExt cx="9144000" cy="841375"/>
          </a:xfrm>
        </p:grpSpPr>
        <p:grpSp>
          <p:nvGrpSpPr>
            <p:cNvPr id="4" name="Group 3">
              <a:extLst>
                <a:ext uri="{FF2B5EF4-FFF2-40B4-BE49-F238E27FC236}">
                  <a16:creationId xmlns:a16="http://schemas.microsoft.com/office/drawing/2014/main" id="{38807D20-6F1E-EF58-8170-51B90314A36F}"/>
                </a:ext>
              </a:extLst>
            </p:cNvPr>
            <p:cNvGrpSpPr/>
            <p:nvPr/>
          </p:nvGrpSpPr>
          <p:grpSpPr>
            <a:xfrm>
              <a:off x="0" y="4302125"/>
              <a:ext cx="9144000" cy="841375"/>
              <a:chOff x="0" y="4302125"/>
              <a:chExt cx="9144000" cy="841375"/>
            </a:xfrm>
          </p:grpSpPr>
          <p:grpSp>
            <p:nvGrpSpPr>
              <p:cNvPr id="6" name="Group 5">
                <a:extLst>
                  <a:ext uri="{FF2B5EF4-FFF2-40B4-BE49-F238E27FC236}">
                    <a16:creationId xmlns:a16="http://schemas.microsoft.com/office/drawing/2014/main" id="{F88FF025-FFE2-8441-4E21-436410C6E6FE}"/>
                  </a:ext>
                </a:extLst>
              </p:cNvPr>
              <p:cNvGrpSpPr/>
              <p:nvPr/>
            </p:nvGrpSpPr>
            <p:grpSpPr>
              <a:xfrm>
                <a:off x="0" y="4302125"/>
                <a:ext cx="9144000" cy="841375"/>
                <a:chOff x="0" y="4302125"/>
                <a:chExt cx="9144000" cy="841375"/>
              </a:xfrm>
            </p:grpSpPr>
            <p:pic>
              <p:nvPicPr>
                <p:cNvPr id="8" name="Picture 2" descr="E:\ELISA\ERLANGGA LISA\2017\TEMPLATE PPT\SMP PPKN kelas X kelompok wajib\SMP PPKN kelas X kelompok wajib.png">
                  <a:extLst>
                    <a:ext uri="{FF2B5EF4-FFF2-40B4-BE49-F238E27FC236}">
                      <a16:creationId xmlns:a16="http://schemas.microsoft.com/office/drawing/2014/main" id="{A8AB3D11-1C9B-50CC-6DA2-C94B88C566BF}"/>
                    </a:ext>
                  </a:extLst>
                </p:cNvPr>
                <p:cNvPicPr>
                  <a:picLocks noChangeAspect="1" noChangeArrowheads="1"/>
                </p:cNvPicPr>
                <p:nvPr/>
              </p:nvPicPr>
              <p:blipFill>
                <a:blip r:embed="rId2" cstate="print"/>
                <a:srcRect/>
                <a:stretch>
                  <a:fillRect/>
                </a:stretch>
              </p:blipFill>
              <p:spPr bwMode="auto">
                <a:xfrm>
                  <a:off x="0" y="4302125"/>
                  <a:ext cx="9144000" cy="841375"/>
                </a:xfrm>
                <a:prstGeom prst="rect">
                  <a:avLst/>
                </a:prstGeom>
                <a:noFill/>
              </p:spPr>
            </p:pic>
            <p:sp>
              <p:nvSpPr>
                <p:cNvPr id="9" name="TextBox 16">
                  <a:extLst>
                    <a:ext uri="{FF2B5EF4-FFF2-40B4-BE49-F238E27FC236}">
                      <a16:creationId xmlns:a16="http://schemas.microsoft.com/office/drawing/2014/main" id="{F10271EE-F83E-1D1C-5ED5-FE406C12C0D8}"/>
                    </a:ext>
                  </a:extLst>
                </p:cNvPr>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7" name="Picture 6" descr="A picture containing text&#10;&#10;Description automatically generated">
                <a:extLst>
                  <a:ext uri="{FF2B5EF4-FFF2-40B4-BE49-F238E27FC236}">
                    <a16:creationId xmlns:a16="http://schemas.microsoft.com/office/drawing/2014/main" id="{C703EAB9-7CB2-83E0-B023-886A8920BEB1}"/>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5" name="Rectangle 4">
              <a:extLst>
                <a:ext uri="{FF2B5EF4-FFF2-40B4-BE49-F238E27FC236}">
                  <a16:creationId xmlns:a16="http://schemas.microsoft.com/office/drawing/2014/main" id="{9A4C293F-A1C4-20C6-F470-8EBFDD94DFA7}"/>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1" name="TextBox 10">
            <a:extLst>
              <a:ext uri="{FF2B5EF4-FFF2-40B4-BE49-F238E27FC236}">
                <a16:creationId xmlns:a16="http://schemas.microsoft.com/office/drawing/2014/main" id="{1EA66E6B-69B6-BA50-5DA8-BACFE5DF0C50}"/>
              </a:ext>
            </a:extLst>
          </p:cNvPr>
          <p:cNvSpPr txBox="1"/>
          <p:nvPr/>
        </p:nvSpPr>
        <p:spPr>
          <a:xfrm>
            <a:off x="76200" y="590550"/>
            <a:ext cx="8686800" cy="954107"/>
          </a:xfrm>
          <a:prstGeom prst="rect">
            <a:avLst/>
          </a:prstGeom>
          <a:noFill/>
        </p:spPr>
        <p:txBody>
          <a:bodyPr wrap="square">
            <a:spAutoFit/>
          </a:bodyPr>
          <a:lstStyle/>
          <a:p>
            <a:pPr marL="342900" indent="-342900" algn="just">
              <a:buFont typeface="+mj-lt"/>
              <a:buAutoNum type="arabicParenR"/>
            </a:pPr>
            <a:r>
              <a:rPr lang="id-ID" sz="1400" dirty="0"/>
              <a:t>Hukum </a:t>
            </a:r>
            <a:r>
              <a:rPr lang="id-ID" sz="1400" dirty="0" err="1"/>
              <a:t>Gossen</a:t>
            </a:r>
            <a:r>
              <a:rPr lang="id-ID" sz="1400" dirty="0"/>
              <a:t> I. Konsumen selalu membuat pilihan yang akan memberi mereka </a:t>
            </a:r>
            <a:r>
              <a:rPr lang="id-ID" sz="1400" dirty="0" err="1"/>
              <a:t>kepuasaan</a:t>
            </a:r>
            <a:r>
              <a:rPr lang="id-ID" sz="1400" dirty="0"/>
              <a:t> paling besar. Mereka selalu berusaha memaksimalkan nilai guna atau kepuasan. Hukum </a:t>
            </a:r>
            <a:r>
              <a:rPr lang="id-ID" sz="1400" dirty="0" err="1"/>
              <a:t>Gossen</a:t>
            </a:r>
            <a:r>
              <a:rPr lang="id-ID" sz="1400" dirty="0"/>
              <a:t> I berbunyi “Jika pemenuhan kebutuhan akan suatu jenis barang dilakukan secara terus-menerus, maka rasa nikmatnya mula-mula akan tinggi, tetapi makin lama kenikmatan tersebut makin menurun sampai akhirnya mencapai batas jenuh”.</a:t>
            </a:r>
          </a:p>
        </p:txBody>
      </p:sp>
      <p:sp>
        <p:nvSpPr>
          <p:cNvPr id="12" name="TextBox 11">
            <a:extLst>
              <a:ext uri="{FF2B5EF4-FFF2-40B4-BE49-F238E27FC236}">
                <a16:creationId xmlns:a16="http://schemas.microsoft.com/office/drawing/2014/main" id="{F2C811F5-80E7-E3C5-8064-EB071F27B0C2}"/>
              </a:ext>
            </a:extLst>
          </p:cNvPr>
          <p:cNvSpPr txBox="1"/>
          <p:nvPr/>
        </p:nvSpPr>
        <p:spPr>
          <a:xfrm>
            <a:off x="457200" y="1600041"/>
            <a:ext cx="1981200" cy="307777"/>
          </a:xfrm>
          <a:prstGeom prst="rect">
            <a:avLst/>
          </a:prstGeom>
          <a:noFill/>
        </p:spPr>
        <p:txBody>
          <a:bodyPr wrap="square" rtlCol="0">
            <a:spAutoFit/>
          </a:bodyPr>
          <a:lstStyle/>
          <a:p>
            <a:r>
              <a:rPr lang="id-ID" sz="1400" dirty="0"/>
              <a:t>Peraga 2.6 hal 86</a:t>
            </a:r>
          </a:p>
        </p:txBody>
      </p:sp>
      <p:sp>
        <p:nvSpPr>
          <p:cNvPr id="13" name="TextBox 12">
            <a:extLst>
              <a:ext uri="{FF2B5EF4-FFF2-40B4-BE49-F238E27FC236}">
                <a16:creationId xmlns:a16="http://schemas.microsoft.com/office/drawing/2014/main" id="{7EAF347B-6FE5-9D49-C5DB-10F596440D9D}"/>
              </a:ext>
            </a:extLst>
          </p:cNvPr>
          <p:cNvSpPr txBox="1"/>
          <p:nvPr/>
        </p:nvSpPr>
        <p:spPr>
          <a:xfrm>
            <a:off x="5257800" y="1600041"/>
            <a:ext cx="1981200" cy="307777"/>
          </a:xfrm>
          <a:prstGeom prst="rect">
            <a:avLst/>
          </a:prstGeom>
          <a:noFill/>
        </p:spPr>
        <p:txBody>
          <a:bodyPr wrap="square" rtlCol="0">
            <a:spAutoFit/>
          </a:bodyPr>
          <a:lstStyle/>
          <a:p>
            <a:r>
              <a:rPr lang="id-ID" sz="1400" dirty="0"/>
              <a:t>Peraga 2.7 hal 87</a:t>
            </a:r>
          </a:p>
        </p:txBody>
      </p:sp>
      <p:pic>
        <p:nvPicPr>
          <p:cNvPr id="10" name="Picture 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00543" y="1556669"/>
            <a:ext cx="3810000" cy="3008429"/>
          </a:xfrm>
          <a:prstGeom prst="rect">
            <a:avLst/>
          </a:prstGeom>
        </p:spPr>
      </p:pic>
      <p:pic>
        <p:nvPicPr>
          <p:cNvPr id="14" name="Picture 13"/>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419600" y="1556669"/>
            <a:ext cx="4354456" cy="3008429"/>
          </a:xfrm>
          <a:prstGeom prst="rect">
            <a:avLst/>
          </a:prstGeom>
        </p:spPr>
      </p:pic>
    </p:spTree>
    <p:extLst>
      <p:ext uri="{BB962C8B-B14F-4D97-AF65-F5344CB8AC3E}">
        <p14:creationId xmlns:p14="http://schemas.microsoft.com/office/powerpoint/2010/main" val="426691959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extLst mod="1">
    <p:ext uri="{6950BFC3-D8DA-4A85-94F7-54DA5524770B}">
      <p188:commentRel xmlns:p188="http://schemas.microsoft.com/office/powerpoint/2018/8/main" xmlns="" r:id="rId7"/>
    </p:ext>
  </p:extLs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CA71D6D-676E-B770-CE73-1CA6FFAEA8BE}"/>
              </a:ext>
            </a:extLst>
          </p:cNvPr>
          <p:cNvSpPr txBox="1"/>
          <p:nvPr/>
        </p:nvSpPr>
        <p:spPr>
          <a:xfrm>
            <a:off x="304800" y="666750"/>
            <a:ext cx="8458200" cy="954107"/>
          </a:xfrm>
          <a:prstGeom prst="rect">
            <a:avLst/>
          </a:prstGeom>
          <a:noFill/>
        </p:spPr>
        <p:txBody>
          <a:bodyPr wrap="square">
            <a:spAutoFit/>
          </a:bodyPr>
          <a:lstStyle/>
          <a:p>
            <a:pPr marL="342900" indent="-342900" algn="just">
              <a:buFont typeface="+mj-lt"/>
              <a:buAutoNum type="arabicParenR" startAt="2"/>
            </a:pPr>
            <a:r>
              <a:rPr lang="id-ID" sz="1400" dirty="0"/>
              <a:t>Hukum </a:t>
            </a:r>
            <a:r>
              <a:rPr lang="id-ID" sz="1400" dirty="0" err="1"/>
              <a:t>Gossen</a:t>
            </a:r>
            <a:r>
              <a:rPr lang="id-ID" sz="1400" dirty="0"/>
              <a:t> II. Dalam memenuhi kebutuhannya, manusia tidak hanya mengonsumsi satu jenis barang, tetapi menggunakan berbagai jenis barang. </a:t>
            </a:r>
            <a:r>
              <a:rPr lang="id-ID" sz="1400" dirty="0" err="1"/>
              <a:t>Gossen</a:t>
            </a:r>
            <a:r>
              <a:rPr lang="id-ID" sz="1400" dirty="0"/>
              <a:t> menyatakan bahwa “konsumen akan melakukan konsumsi sedemikian rupa sehingga nilai guna </a:t>
            </a:r>
            <a:r>
              <a:rPr lang="id-ID" sz="1400" dirty="0" err="1"/>
              <a:t>marjinal</a:t>
            </a:r>
            <a:r>
              <a:rPr lang="id-ID" sz="1400" dirty="0"/>
              <a:t> setiap barang dan jasa yang dikonsumsi sama”. Artinya, unit terakhir dari tiap produk yang dikonsumsi memiliki nilai yang sama.</a:t>
            </a:r>
          </a:p>
        </p:txBody>
      </p:sp>
      <p:sp>
        <p:nvSpPr>
          <p:cNvPr id="4" name="TextBox 34">
            <a:extLst>
              <a:ext uri="{FF2B5EF4-FFF2-40B4-BE49-F238E27FC236}">
                <a16:creationId xmlns:a16="http://schemas.microsoft.com/office/drawing/2014/main" id="{EA50AC07-23BC-212D-3DBF-0722ABB002F6}"/>
              </a:ext>
            </a:extLst>
          </p:cNvPr>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it-IT" sz="2000" b="1" dirty="0">
                <a:solidFill>
                  <a:schemeClr val="bg1"/>
                </a:solidFill>
                <a:latin typeface="Candara" pitchFamily="34" charset="0"/>
              </a:rPr>
              <a:t>C. Konsumsi</a:t>
            </a:r>
          </a:p>
        </p:txBody>
      </p:sp>
      <p:grpSp>
        <p:nvGrpSpPr>
          <p:cNvPr id="5" name="Group 4">
            <a:extLst>
              <a:ext uri="{FF2B5EF4-FFF2-40B4-BE49-F238E27FC236}">
                <a16:creationId xmlns:a16="http://schemas.microsoft.com/office/drawing/2014/main" id="{0EBAD3D9-9758-E2E3-AA06-5B8BAB2CE57F}"/>
              </a:ext>
            </a:extLst>
          </p:cNvPr>
          <p:cNvGrpSpPr/>
          <p:nvPr/>
        </p:nvGrpSpPr>
        <p:grpSpPr>
          <a:xfrm>
            <a:off x="0" y="4302125"/>
            <a:ext cx="9144000" cy="841375"/>
            <a:chOff x="0" y="4302125"/>
            <a:chExt cx="9144000" cy="841375"/>
          </a:xfrm>
        </p:grpSpPr>
        <p:grpSp>
          <p:nvGrpSpPr>
            <p:cNvPr id="6" name="Group 5">
              <a:extLst>
                <a:ext uri="{FF2B5EF4-FFF2-40B4-BE49-F238E27FC236}">
                  <a16:creationId xmlns:a16="http://schemas.microsoft.com/office/drawing/2014/main" id="{015C8785-02CF-8E7F-F2E5-1CAEC3CF339F}"/>
                </a:ext>
              </a:extLst>
            </p:cNvPr>
            <p:cNvGrpSpPr/>
            <p:nvPr/>
          </p:nvGrpSpPr>
          <p:grpSpPr>
            <a:xfrm>
              <a:off x="0" y="4302125"/>
              <a:ext cx="9144000" cy="841375"/>
              <a:chOff x="0" y="4302125"/>
              <a:chExt cx="9144000" cy="841375"/>
            </a:xfrm>
          </p:grpSpPr>
          <p:grpSp>
            <p:nvGrpSpPr>
              <p:cNvPr id="8" name="Group 7">
                <a:extLst>
                  <a:ext uri="{FF2B5EF4-FFF2-40B4-BE49-F238E27FC236}">
                    <a16:creationId xmlns:a16="http://schemas.microsoft.com/office/drawing/2014/main" id="{8BECD9B3-A8BE-F270-AD95-55740992F7CA}"/>
                  </a:ext>
                </a:extLst>
              </p:cNvPr>
              <p:cNvGrpSpPr/>
              <p:nvPr/>
            </p:nvGrpSpPr>
            <p:grpSpPr>
              <a:xfrm>
                <a:off x="0" y="4302125"/>
                <a:ext cx="9144000" cy="841375"/>
                <a:chOff x="0" y="4302125"/>
                <a:chExt cx="9144000" cy="841375"/>
              </a:xfrm>
            </p:grpSpPr>
            <p:pic>
              <p:nvPicPr>
                <p:cNvPr id="10" name="Picture 2" descr="E:\ELISA\ERLANGGA LISA\2017\TEMPLATE PPT\SMP PPKN kelas X kelompok wajib\SMP PPKN kelas X kelompok wajib.png">
                  <a:extLst>
                    <a:ext uri="{FF2B5EF4-FFF2-40B4-BE49-F238E27FC236}">
                      <a16:creationId xmlns:a16="http://schemas.microsoft.com/office/drawing/2014/main" id="{980BDA95-85A1-B744-4476-72C7178728D8}"/>
                    </a:ext>
                  </a:extLst>
                </p:cNvPr>
                <p:cNvPicPr>
                  <a:picLocks noChangeAspect="1" noChangeArrowheads="1"/>
                </p:cNvPicPr>
                <p:nvPr/>
              </p:nvPicPr>
              <p:blipFill>
                <a:blip r:embed="rId2" cstate="print"/>
                <a:srcRect/>
                <a:stretch>
                  <a:fillRect/>
                </a:stretch>
              </p:blipFill>
              <p:spPr bwMode="auto">
                <a:xfrm>
                  <a:off x="0" y="4302125"/>
                  <a:ext cx="9144000" cy="841375"/>
                </a:xfrm>
                <a:prstGeom prst="rect">
                  <a:avLst/>
                </a:prstGeom>
                <a:noFill/>
              </p:spPr>
            </p:pic>
            <p:sp>
              <p:nvSpPr>
                <p:cNvPr id="11" name="TextBox 16">
                  <a:extLst>
                    <a:ext uri="{FF2B5EF4-FFF2-40B4-BE49-F238E27FC236}">
                      <a16:creationId xmlns:a16="http://schemas.microsoft.com/office/drawing/2014/main" id="{EBF08C7B-C680-1EB3-5329-B3F950836990}"/>
                    </a:ext>
                  </a:extLst>
                </p:cNvPr>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9" name="Picture 8" descr="A picture containing text&#10;&#10;Description automatically generated">
                <a:extLst>
                  <a:ext uri="{FF2B5EF4-FFF2-40B4-BE49-F238E27FC236}">
                    <a16:creationId xmlns:a16="http://schemas.microsoft.com/office/drawing/2014/main" id="{9823099D-10AB-5EBF-7E43-7F81017AF118}"/>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7" name="Rectangle 6">
              <a:extLst>
                <a:ext uri="{FF2B5EF4-FFF2-40B4-BE49-F238E27FC236}">
                  <a16:creationId xmlns:a16="http://schemas.microsoft.com/office/drawing/2014/main" id="{8DF96FE6-B157-0A4E-DBD5-EE70B2E2EFD0}"/>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2" name="TextBox 11">
            <a:extLst>
              <a:ext uri="{FF2B5EF4-FFF2-40B4-BE49-F238E27FC236}">
                <a16:creationId xmlns:a16="http://schemas.microsoft.com/office/drawing/2014/main" id="{B0115E7C-575B-025D-ADA9-39ACC5709598}"/>
              </a:ext>
            </a:extLst>
          </p:cNvPr>
          <p:cNvSpPr txBox="1"/>
          <p:nvPr/>
        </p:nvSpPr>
        <p:spPr>
          <a:xfrm>
            <a:off x="685800" y="1730573"/>
            <a:ext cx="1981200" cy="307777"/>
          </a:xfrm>
          <a:prstGeom prst="rect">
            <a:avLst/>
          </a:prstGeom>
          <a:noFill/>
        </p:spPr>
        <p:txBody>
          <a:bodyPr wrap="square" rtlCol="0">
            <a:spAutoFit/>
          </a:bodyPr>
          <a:lstStyle/>
          <a:p>
            <a:r>
              <a:rPr lang="id-ID" sz="1400" dirty="0"/>
              <a:t>Peraga 2.8 hal 88</a:t>
            </a:r>
          </a:p>
        </p:txBody>
      </p:sp>
      <p:pic>
        <p:nvPicPr>
          <p:cNvPr id="2" name="Picture 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23900" y="1655713"/>
            <a:ext cx="3886199" cy="2965784"/>
          </a:xfrm>
          <a:prstGeom prst="rect">
            <a:avLst/>
          </a:prstGeom>
        </p:spPr>
      </p:pic>
    </p:spTree>
    <p:extLst>
      <p:ext uri="{BB962C8B-B14F-4D97-AF65-F5344CB8AC3E}">
        <p14:creationId xmlns:p14="http://schemas.microsoft.com/office/powerpoint/2010/main" val="123400177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extLst mod="1">
    <p:ext uri="{6950BFC3-D8DA-4A85-94F7-54DA5524770B}">
      <p188:commentRel xmlns:p188="http://schemas.microsoft.com/office/powerpoint/2018/8/main" xmlns="" r:id="rId6"/>
    </p:ext>
  </p:extLs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4">
            <a:extLst>
              <a:ext uri="{FF2B5EF4-FFF2-40B4-BE49-F238E27FC236}">
                <a16:creationId xmlns:a16="http://schemas.microsoft.com/office/drawing/2014/main" id="{F29F0C8C-EA33-0B40-4D72-0FD84DA9FCBB}"/>
              </a:ext>
            </a:extLst>
          </p:cNvPr>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it-IT" sz="2000" b="1" dirty="0">
                <a:solidFill>
                  <a:schemeClr val="bg1"/>
                </a:solidFill>
                <a:latin typeface="Candara" pitchFamily="34" charset="0"/>
              </a:rPr>
              <a:t>C. Konsumsi</a:t>
            </a:r>
          </a:p>
        </p:txBody>
      </p:sp>
      <p:grpSp>
        <p:nvGrpSpPr>
          <p:cNvPr id="3" name="Group 2">
            <a:extLst>
              <a:ext uri="{FF2B5EF4-FFF2-40B4-BE49-F238E27FC236}">
                <a16:creationId xmlns:a16="http://schemas.microsoft.com/office/drawing/2014/main" id="{47B13555-1398-0281-73EA-4A279E91FDFE}"/>
              </a:ext>
            </a:extLst>
          </p:cNvPr>
          <p:cNvGrpSpPr/>
          <p:nvPr/>
        </p:nvGrpSpPr>
        <p:grpSpPr>
          <a:xfrm>
            <a:off x="0" y="4302125"/>
            <a:ext cx="9144000" cy="841375"/>
            <a:chOff x="0" y="4302125"/>
            <a:chExt cx="9144000" cy="841375"/>
          </a:xfrm>
        </p:grpSpPr>
        <p:grpSp>
          <p:nvGrpSpPr>
            <p:cNvPr id="4" name="Group 3">
              <a:extLst>
                <a:ext uri="{FF2B5EF4-FFF2-40B4-BE49-F238E27FC236}">
                  <a16:creationId xmlns:a16="http://schemas.microsoft.com/office/drawing/2014/main" id="{89531CAE-4EBB-4878-CE89-F947221BAB77}"/>
                </a:ext>
              </a:extLst>
            </p:cNvPr>
            <p:cNvGrpSpPr/>
            <p:nvPr/>
          </p:nvGrpSpPr>
          <p:grpSpPr>
            <a:xfrm>
              <a:off x="0" y="4302125"/>
              <a:ext cx="9144000" cy="841375"/>
              <a:chOff x="0" y="4302125"/>
              <a:chExt cx="9144000" cy="841375"/>
            </a:xfrm>
          </p:grpSpPr>
          <p:grpSp>
            <p:nvGrpSpPr>
              <p:cNvPr id="6" name="Group 5">
                <a:extLst>
                  <a:ext uri="{FF2B5EF4-FFF2-40B4-BE49-F238E27FC236}">
                    <a16:creationId xmlns:a16="http://schemas.microsoft.com/office/drawing/2014/main" id="{7617696B-AC18-CAFA-D2E9-4F59440951AE}"/>
                  </a:ext>
                </a:extLst>
              </p:cNvPr>
              <p:cNvGrpSpPr/>
              <p:nvPr/>
            </p:nvGrpSpPr>
            <p:grpSpPr>
              <a:xfrm>
                <a:off x="0" y="4302125"/>
                <a:ext cx="9144000" cy="841375"/>
                <a:chOff x="0" y="4302125"/>
                <a:chExt cx="9144000" cy="841375"/>
              </a:xfrm>
            </p:grpSpPr>
            <p:pic>
              <p:nvPicPr>
                <p:cNvPr id="8" name="Picture 2" descr="E:\ELISA\ERLANGGA LISA\2017\TEMPLATE PPT\SMP PPKN kelas X kelompok wajib\SMP PPKN kelas X kelompok wajib.png">
                  <a:extLst>
                    <a:ext uri="{FF2B5EF4-FFF2-40B4-BE49-F238E27FC236}">
                      <a16:creationId xmlns:a16="http://schemas.microsoft.com/office/drawing/2014/main" id="{62CC2A5E-38C8-672A-09EA-ABB4E14925BC}"/>
                    </a:ext>
                  </a:extLst>
                </p:cNvPr>
                <p:cNvPicPr>
                  <a:picLocks noChangeAspect="1" noChangeArrowheads="1"/>
                </p:cNvPicPr>
                <p:nvPr/>
              </p:nvPicPr>
              <p:blipFill>
                <a:blip r:embed="rId2" cstate="print"/>
                <a:srcRect/>
                <a:stretch>
                  <a:fillRect/>
                </a:stretch>
              </p:blipFill>
              <p:spPr bwMode="auto">
                <a:xfrm>
                  <a:off x="0" y="4302125"/>
                  <a:ext cx="9144000" cy="841375"/>
                </a:xfrm>
                <a:prstGeom prst="rect">
                  <a:avLst/>
                </a:prstGeom>
                <a:noFill/>
              </p:spPr>
            </p:pic>
            <p:sp>
              <p:nvSpPr>
                <p:cNvPr id="9" name="TextBox 16">
                  <a:extLst>
                    <a:ext uri="{FF2B5EF4-FFF2-40B4-BE49-F238E27FC236}">
                      <a16:creationId xmlns:a16="http://schemas.microsoft.com/office/drawing/2014/main" id="{A368F63F-2D1E-2871-C07A-56974D703154}"/>
                    </a:ext>
                  </a:extLst>
                </p:cNvPr>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7" name="Picture 6" descr="A picture containing text&#10;&#10;Description automatically generated">
                <a:extLst>
                  <a:ext uri="{FF2B5EF4-FFF2-40B4-BE49-F238E27FC236}">
                    <a16:creationId xmlns:a16="http://schemas.microsoft.com/office/drawing/2014/main" id="{C63F7446-7103-7007-A928-676604C5C8F9}"/>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5" name="Rectangle 4">
              <a:extLst>
                <a:ext uri="{FF2B5EF4-FFF2-40B4-BE49-F238E27FC236}">
                  <a16:creationId xmlns:a16="http://schemas.microsoft.com/office/drawing/2014/main" id="{93AD2483-3646-4F87-E12D-13BFC18A6852}"/>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0" name="TextBox 9">
            <a:extLst>
              <a:ext uri="{FF2B5EF4-FFF2-40B4-BE49-F238E27FC236}">
                <a16:creationId xmlns:a16="http://schemas.microsoft.com/office/drawing/2014/main" id="{E750C3C4-B54E-B6D4-6AE7-4F626DC0B441}"/>
              </a:ext>
            </a:extLst>
          </p:cNvPr>
          <p:cNvSpPr txBox="1"/>
          <p:nvPr/>
        </p:nvSpPr>
        <p:spPr>
          <a:xfrm>
            <a:off x="15949" y="596116"/>
            <a:ext cx="4603896" cy="369332"/>
          </a:xfrm>
          <a:prstGeom prst="rect">
            <a:avLst/>
          </a:prstGeom>
          <a:noFill/>
        </p:spPr>
        <p:txBody>
          <a:bodyPr wrap="square">
            <a:spAutoFit/>
          </a:bodyPr>
          <a:lstStyle/>
          <a:p>
            <a:r>
              <a:rPr lang="en-US" b="1" dirty="0"/>
              <a:t>4. </a:t>
            </a:r>
            <a:r>
              <a:rPr lang="en-US" b="1" dirty="0" err="1"/>
              <a:t>Teori</a:t>
            </a:r>
            <a:r>
              <a:rPr lang="en-US" b="1" dirty="0"/>
              <a:t> </a:t>
            </a:r>
            <a:r>
              <a:rPr lang="en-US" b="1" dirty="0" err="1"/>
              <a:t>Perilaku</a:t>
            </a:r>
            <a:r>
              <a:rPr lang="en-US" b="1" dirty="0"/>
              <a:t> </a:t>
            </a:r>
            <a:r>
              <a:rPr lang="en-US" b="1" dirty="0" err="1"/>
              <a:t>Konsumen</a:t>
            </a:r>
            <a:endParaRPr lang="en-US" b="1" dirty="0"/>
          </a:p>
        </p:txBody>
      </p:sp>
      <p:sp>
        <p:nvSpPr>
          <p:cNvPr id="11" name="TextBox 10">
            <a:extLst>
              <a:ext uri="{FF2B5EF4-FFF2-40B4-BE49-F238E27FC236}">
                <a16:creationId xmlns:a16="http://schemas.microsoft.com/office/drawing/2014/main" id="{4B623E21-DE21-3BBF-B161-9A61745115B5}"/>
              </a:ext>
            </a:extLst>
          </p:cNvPr>
          <p:cNvSpPr txBox="1"/>
          <p:nvPr/>
        </p:nvSpPr>
        <p:spPr>
          <a:xfrm>
            <a:off x="228600" y="965448"/>
            <a:ext cx="2971800" cy="307777"/>
          </a:xfrm>
          <a:prstGeom prst="rect">
            <a:avLst/>
          </a:prstGeom>
          <a:noFill/>
        </p:spPr>
        <p:txBody>
          <a:bodyPr wrap="square" rtlCol="0">
            <a:spAutoFit/>
          </a:bodyPr>
          <a:lstStyle/>
          <a:p>
            <a:r>
              <a:rPr lang="id-ID" sz="1400" b="1" dirty="0" err="1"/>
              <a:t>a</a:t>
            </a:r>
            <a:r>
              <a:rPr lang="id-ID" sz="1400" b="1" dirty="0"/>
              <a:t>. Pendekatan Ordinal</a:t>
            </a:r>
          </a:p>
        </p:txBody>
      </p:sp>
      <p:sp>
        <p:nvSpPr>
          <p:cNvPr id="12" name="TextBox 11">
            <a:extLst>
              <a:ext uri="{FF2B5EF4-FFF2-40B4-BE49-F238E27FC236}">
                <a16:creationId xmlns:a16="http://schemas.microsoft.com/office/drawing/2014/main" id="{A7033734-9EFD-F6D6-7F6A-6500FFC0D236}"/>
              </a:ext>
            </a:extLst>
          </p:cNvPr>
          <p:cNvSpPr txBox="1"/>
          <p:nvPr/>
        </p:nvSpPr>
        <p:spPr>
          <a:xfrm>
            <a:off x="380999" y="1264786"/>
            <a:ext cx="8382000" cy="2677656"/>
          </a:xfrm>
          <a:prstGeom prst="rect">
            <a:avLst/>
          </a:prstGeom>
          <a:noFill/>
        </p:spPr>
        <p:txBody>
          <a:bodyPr wrap="square" rtlCol="0">
            <a:spAutoFit/>
          </a:bodyPr>
          <a:lstStyle/>
          <a:p>
            <a:pPr algn="just"/>
            <a:r>
              <a:rPr lang="id-ID" sz="1400" dirty="0"/>
              <a:t>Pendekatan ordinal digunakan karena pendekatan kardinal memiliki beberapa kelemahan, antara lain pendekatan kardinal bersifat subjektif dalam penentuan nilai guna total dan nilai guna </a:t>
            </a:r>
            <a:r>
              <a:rPr lang="id-ID" sz="1400" dirty="0" err="1"/>
              <a:t>marjinal</a:t>
            </a:r>
            <a:r>
              <a:rPr lang="id-ID" sz="1400" dirty="0"/>
              <a:t>. Pendekatan ordinal membuat peringkat (rangking) atau urutan-urutan kombinasi barang yang dikonsumsi. Pendekatan ordinal dilakukan dengan menggunakan analisis kurva </a:t>
            </a:r>
            <a:r>
              <a:rPr lang="id-ID" sz="1400" dirty="0" err="1"/>
              <a:t>indiferensi</a:t>
            </a:r>
            <a:r>
              <a:rPr lang="id-ID" sz="1400" dirty="0"/>
              <a:t>. Kurva </a:t>
            </a:r>
            <a:r>
              <a:rPr lang="id-ID" sz="1400" dirty="0" err="1"/>
              <a:t>indiferensi</a:t>
            </a:r>
            <a:r>
              <a:rPr lang="id-ID" sz="1400" dirty="0"/>
              <a:t> adalah kurva yang menunjukkan berbagai titik kombinasi dua barang yang memberikan kepuasan yang sama.</a:t>
            </a:r>
          </a:p>
          <a:p>
            <a:pPr algn="just"/>
            <a:r>
              <a:rPr lang="id-ID" sz="1400" dirty="0"/>
              <a:t>Mengukur kepuasan konsumen melalui pendekatan ordinal dengan menggunakan kurva </a:t>
            </a:r>
            <a:r>
              <a:rPr lang="id-ID" sz="1400" dirty="0" err="1"/>
              <a:t>indiferensi</a:t>
            </a:r>
            <a:r>
              <a:rPr lang="id-ID" sz="1400" dirty="0"/>
              <a:t> didasarkan pada empat asumsi, yaitu sebagai berikut.</a:t>
            </a:r>
          </a:p>
          <a:p>
            <a:pPr marL="342900" indent="-342900" algn="just">
              <a:buFont typeface="+mj-lt"/>
              <a:buAutoNum type="arabicParenR"/>
            </a:pPr>
            <a:r>
              <a:rPr lang="id-ID" sz="1400" dirty="0"/>
              <a:t>Konsumen mempunyai pola preferensi akan barang-barang konsumsi yang dinyatakan dalam bentuk peta </a:t>
            </a:r>
            <a:r>
              <a:rPr lang="id-ID" sz="1400" dirty="0" err="1"/>
              <a:t>indiferensi</a:t>
            </a:r>
            <a:r>
              <a:rPr lang="id-ID" sz="1400" dirty="0"/>
              <a:t> </a:t>
            </a:r>
            <a:r>
              <a:rPr lang="id-ID" sz="1400" i="1" dirty="0"/>
              <a:t>(</a:t>
            </a:r>
            <a:r>
              <a:rPr lang="id-ID" sz="1400" i="1" dirty="0" err="1"/>
              <a:t>indifference</a:t>
            </a:r>
            <a:r>
              <a:rPr lang="id-ID" sz="1400" i="1" dirty="0"/>
              <a:t> map).</a:t>
            </a:r>
            <a:endParaRPr lang="id-ID" sz="1400" dirty="0"/>
          </a:p>
          <a:p>
            <a:pPr marL="342900" indent="-342900" algn="just">
              <a:buFont typeface="+mj-lt"/>
              <a:buAutoNum type="arabicParenR"/>
            </a:pPr>
            <a:r>
              <a:rPr lang="id-ID" sz="1400" dirty="0"/>
              <a:t>Konsumen mempunyai pendapat tertentu.</a:t>
            </a:r>
          </a:p>
          <a:p>
            <a:pPr marL="342900" indent="-342900" algn="just">
              <a:buFont typeface="+mj-lt"/>
              <a:buAutoNum type="arabicParenR"/>
            </a:pPr>
            <a:r>
              <a:rPr lang="id-ID" sz="1400" dirty="0"/>
              <a:t>Konsumen berusaha mendapat kepuasan maksimum dari barang-barang yang dikonsumsinya.</a:t>
            </a:r>
          </a:p>
          <a:p>
            <a:pPr marL="342900" indent="-342900" algn="just">
              <a:buFont typeface="+mj-lt"/>
              <a:buAutoNum type="arabicParenR"/>
            </a:pPr>
            <a:r>
              <a:rPr lang="id-ID" sz="1400" dirty="0"/>
              <a:t>Kurva </a:t>
            </a:r>
            <a:r>
              <a:rPr lang="id-ID" sz="1400" dirty="0" err="1"/>
              <a:t>indiferensi</a:t>
            </a:r>
            <a:r>
              <a:rPr lang="id-ID" sz="1400" dirty="0"/>
              <a:t> yang makin jauh dari titik nol </a:t>
            </a:r>
            <a:r>
              <a:rPr lang="id-ID" sz="1400" i="1" dirty="0"/>
              <a:t>(</a:t>
            </a:r>
            <a:r>
              <a:rPr lang="id-ID" sz="1400" i="1" dirty="0" err="1"/>
              <a:t>origin</a:t>
            </a:r>
            <a:r>
              <a:rPr lang="id-ID" sz="1400" i="1" dirty="0"/>
              <a:t>)</a:t>
            </a:r>
            <a:r>
              <a:rPr lang="id-ID" sz="1400" dirty="0"/>
              <a:t> menggambarkan kepuasan yang makin tinggi.</a:t>
            </a:r>
            <a:endParaRPr lang="id-ID" sz="1400" i="1" dirty="0"/>
          </a:p>
        </p:txBody>
      </p:sp>
    </p:spTree>
    <p:extLst>
      <p:ext uri="{BB962C8B-B14F-4D97-AF65-F5344CB8AC3E}">
        <p14:creationId xmlns:p14="http://schemas.microsoft.com/office/powerpoint/2010/main" val="211879169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0"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2" name="TextBox 1">
            <a:extLst>
              <a:ext uri="{FF2B5EF4-FFF2-40B4-BE49-F238E27FC236}">
                <a16:creationId xmlns:a16="http://schemas.microsoft.com/office/drawing/2014/main" id="{6EE207BF-19C2-4468-B0F8-2295533494AF}"/>
              </a:ext>
            </a:extLst>
          </p:cNvPr>
          <p:cNvSpPr txBox="1"/>
          <p:nvPr/>
        </p:nvSpPr>
        <p:spPr>
          <a:xfrm>
            <a:off x="228600" y="209550"/>
            <a:ext cx="8686800" cy="369332"/>
          </a:xfrm>
          <a:prstGeom prst="rect">
            <a:avLst/>
          </a:prstGeom>
          <a:noFill/>
        </p:spPr>
        <p:txBody>
          <a:bodyPr wrap="square" rtlCol="0">
            <a:spAutoFit/>
          </a:bodyPr>
          <a:lstStyle/>
          <a:p>
            <a:pPr algn="ctr"/>
            <a:r>
              <a:rPr lang="en-US" b="1" dirty="0" err="1"/>
              <a:t>Amatilah</a:t>
            </a:r>
            <a:r>
              <a:rPr lang="en-US" b="1" dirty="0"/>
              <a:t> </a:t>
            </a:r>
            <a:r>
              <a:rPr lang="en-US" b="1" dirty="0" err="1"/>
              <a:t>gambar</a:t>
            </a:r>
            <a:r>
              <a:rPr lang="en-US" b="1" dirty="0"/>
              <a:t> </a:t>
            </a:r>
            <a:r>
              <a:rPr lang="en-US" b="1" dirty="0" err="1"/>
              <a:t>berikut</a:t>
            </a:r>
            <a:r>
              <a:rPr lang="en-US" b="1" dirty="0"/>
              <a:t> :</a:t>
            </a:r>
            <a:endParaRPr lang="en-ID" b="1" dirty="0"/>
          </a:p>
        </p:txBody>
      </p:sp>
      <p:sp>
        <p:nvSpPr>
          <p:cNvPr id="6" name="TextBox 5">
            <a:extLst>
              <a:ext uri="{FF2B5EF4-FFF2-40B4-BE49-F238E27FC236}">
                <a16:creationId xmlns:a16="http://schemas.microsoft.com/office/drawing/2014/main" id="{7236DF55-B23F-4FF4-ABDB-02C71A4FD9F9}"/>
              </a:ext>
            </a:extLst>
          </p:cNvPr>
          <p:cNvSpPr txBox="1"/>
          <p:nvPr/>
        </p:nvSpPr>
        <p:spPr>
          <a:xfrm>
            <a:off x="876299" y="3220173"/>
            <a:ext cx="7391400" cy="261610"/>
          </a:xfrm>
          <a:prstGeom prst="rect">
            <a:avLst/>
          </a:prstGeom>
          <a:noFill/>
        </p:spPr>
        <p:txBody>
          <a:bodyPr wrap="square" rtlCol="0">
            <a:spAutoFit/>
          </a:bodyPr>
          <a:lstStyle/>
          <a:p>
            <a:pPr algn="ctr"/>
            <a:r>
              <a:rPr lang="en-US" sz="1050" dirty="0"/>
              <a:t>Gambar </a:t>
            </a:r>
            <a:r>
              <a:rPr lang="en-US" sz="1050" dirty="0" err="1"/>
              <a:t>hal</a:t>
            </a:r>
            <a:r>
              <a:rPr lang="en-US" sz="1050" dirty="0"/>
              <a:t> 54</a:t>
            </a:r>
            <a:endParaRPr lang="en-ID" sz="1050" dirty="0"/>
          </a:p>
        </p:txBody>
      </p:sp>
      <p:sp>
        <p:nvSpPr>
          <p:cNvPr id="7" name="TextBox 6">
            <a:extLst>
              <a:ext uri="{FF2B5EF4-FFF2-40B4-BE49-F238E27FC236}">
                <a16:creationId xmlns:a16="http://schemas.microsoft.com/office/drawing/2014/main" id="{C7EA3B9B-0D09-4C2B-8700-27CEE7C920CC}"/>
              </a:ext>
            </a:extLst>
          </p:cNvPr>
          <p:cNvSpPr txBox="1"/>
          <p:nvPr/>
        </p:nvSpPr>
        <p:spPr>
          <a:xfrm>
            <a:off x="533400" y="3562350"/>
            <a:ext cx="8077200" cy="830997"/>
          </a:xfrm>
          <a:prstGeom prst="rect">
            <a:avLst/>
          </a:prstGeom>
          <a:noFill/>
        </p:spPr>
        <p:txBody>
          <a:bodyPr wrap="square" rtlCol="0">
            <a:spAutoFit/>
          </a:bodyPr>
          <a:lstStyle/>
          <a:p>
            <a:pPr algn="just"/>
            <a:r>
              <a:rPr lang="en-ID" sz="1600" dirty="0" err="1"/>
              <a:t>Perhatikan</a:t>
            </a:r>
            <a:r>
              <a:rPr lang="en-ID" sz="1600" dirty="0"/>
              <a:t> </a:t>
            </a:r>
            <a:r>
              <a:rPr lang="en-ID" sz="1600" dirty="0" err="1"/>
              <a:t>gambar</a:t>
            </a:r>
            <a:r>
              <a:rPr lang="en-ID" sz="1600" dirty="0"/>
              <a:t> </a:t>
            </a:r>
            <a:r>
              <a:rPr lang="en-ID" sz="1600" dirty="0" err="1"/>
              <a:t>tersebut</a:t>
            </a:r>
            <a:r>
              <a:rPr lang="en-ID" sz="1600" dirty="0"/>
              <a:t>. Pada </a:t>
            </a:r>
            <a:r>
              <a:rPr lang="en-ID" sz="1600" dirty="0" err="1"/>
              <a:t>gambar</a:t>
            </a:r>
            <a:r>
              <a:rPr lang="en-ID" sz="1600" dirty="0"/>
              <a:t> </a:t>
            </a:r>
            <a:r>
              <a:rPr lang="en-ID" sz="1600" dirty="0" err="1"/>
              <a:t>terlihat</a:t>
            </a:r>
            <a:r>
              <a:rPr lang="en-ID" sz="1600" dirty="0"/>
              <a:t> </a:t>
            </a:r>
            <a:r>
              <a:rPr lang="en-ID" sz="1600" dirty="0" err="1"/>
              <a:t>peti</a:t>
            </a:r>
            <a:r>
              <a:rPr lang="en-ID" sz="1600" dirty="0"/>
              <a:t> </a:t>
            </a:r>
            <a:r>
              <a:rPr lang="en-ID" sz="1600" dirty="0" err="1"/>
              <a:t>kemas</a:t>
            </a:r>
            <a:r>
              <a:rPr lang="en-ID" sz="1600" dirty="0"/>
              <a:t> </a:t>
            </a:r>
            <a:r>
              <a:rPr lang="en-ID" sz="1600" dirty="0" err="1"/>
              <a:t>sedang</a:t>
            </a:r>
            <a:r>
              <a:rPr lang="en-ID" sz="1600" dirty="0"/>
              <a:t> </a:t>
            </a:r>
            <a:r>
              <a:rPr lang="en-ID" sz="1600" dirty="0" err="1"/>
              <a:t>diturunkan</a:t>
            </a:r>
            <a:r>
              <a:rPr lang="en-ID" sz="1600" dirty="0"/>
              <a:t> </a:t>
            </a:r>
            <a:r>
              <a:rPr lang="en-ID" sz="1600" dirty="0" err="1"/>
              <a:t>dari</a:t>
            </a:r>
            <a:r>
              <a:rPr lang="en-ID" sz="1600" dirty="0"/>
              <a:t> </a:t>
            </a:r>
            <a:r>
              <a:rPr lang="en-ID" sz="1600" dirty="0" err="1"/>
              <a:t>kapal</a:t>
            </a:r>
            <a:r>
              <a:rPr lang="en-ID" sz="1600" dirty="0"/>
              <a:t> dan </a:t>
            </a:r>
            <a:r>
              <a:rPr lang="en-ID" sz="1600" dirty="0" err="1"/>
              <a:t>siap</a:t>
            </a:r>
            <a:r>
              <a:rPr lang="en-ID" sz="1600" dirty="0"/>
              <a:t> </a:t>
            </a:r>
            <a:r>
              <a:rPr lang="en-ID" sz="1600" dirty="0" err="1"/>
              <a:t>dibawa</a:t>
            </a:r>
            <a:r>
              <a:rPr lang="en-ID" sz="1600" dirty="0"/>
              <a:t> </a:t>
            </a:r>
            <a:r>
              <a:rPr lang="en-ID" sz="1600" dirty="0" err="1"/>
              <a:t>sejumlah</a:t>
            </a:r>
            <a:r>
              <a:rPr lang="en-ID" sz="1600" dirty="0"/>
              <a:t> </a:t>
            </a:r>
            <a:r>
              <a:rPr lang="en-ID" sz="1600" dirty="0" err="1"/>
              <a:t>mobil</a:t>
            </a:r>
            <a:r>
              <a:rPr lang="en-ID" sz="1600" dirty="0"/>
              <a:t>. Di </a:t>
            </a:r>
            <a:r>
              <a:rPr lang="en-ID" sz="1600" dirty="0" err="1"/>
              <a:t>jenjang</a:t>
            </a:r>
            <a:r>
              <a:rPr lang="en-ID" sz="1600" dirty="0"/>
              <a:t> SMP, Anda </a:t>
            </a:r>
            <a:r>
              <a:rPr lang="en-ID" sz="1600" dirty="0" err="1"/>
              <a:t>telah</a:t>
            </a:r>
            <a:r>
              <a:rPr lang="en-ID" sz="1600" dirty="0"/>
              <a:t> </a:t>
            </a:r>
            <a:r>
              <a:rPr lang="en-ID" sz="1600" dirty="0" err="1"/>
              <a:t>mempelajari</a:t>
            </a:r>
            <a:r>
              <a:rPr lang="en-ID" sz="1600" dirty="0"/>
              <a:t> </a:t>
            </a:r>
            <a:r>
              <a:rPr lang="en-ID" sz="1600" dirty="0" err="1"/>
              <a:t>produksi</a:t>
            </a:r>
            <a:r>
              <a:rPr lang="en-ID" sz="1600" dirty="0"/>
              <a:t>, </a:t>
            </a:r>
            <a:r>
              <a:rPr lang="en-ID" sz="1600" dirty="0" err="1"/>
              <a:t>distribusi</a:t>
            </a:r>
            <a:r>
              <a:rPr lang="en-ID" sz="1600" dirty="0"/>
              <a:t>, dan </a:t>
            </a:r>
            <a:r>
              <a:rPr lang="en-ID" sz="1600" dirty="0" err="1"/>
              <a:t>konsumsi</a:t>
            </a:r>
            <a:r>
              <a:rPr lang="en-ID" sz="1600" dirty="0"/>
              <a:t> </a:t>
            </a:r>
            <a:r>
              <a:rPr lang="en-ID" sz="1600" dirty="0" err="1"/>
              <a:t>sebagai</a:t>
            </a:r>
            <a:r>
              <a:rPr lang="en-ID" sz="1600" dirty="0"/>
              <a:t> </a:t>
            </a:r>
            <a:r>
              <a:rPr lang="en-ID" sz="1600" dirty="0" err="1"/>
              <a:t>kegiatan</a:t>
            </a:r>
            <a:r>
              <a:rPr lang="en-ID" sz="1600" dirty="0"/>
              <a:t> </a:t>
            </a:r>
            <a:r>
              <a:rPr lang="en-ID" sz="1600" dirty="0" err="1"/>
              <a:t>ekonomi</a:t>
            </a:r>
            <a:r>
              <a:rPr lang="en-ID" sz="1600" dirty="0"/>
              <a:t>. </a:t>
            </a:r>
            <a:r>
              <a:rPr lang="en-ID" sz="1600" dirty="0" err="1"/>
              <a:t>Kegiatan</a:t>
            </a:r>
            <a:r>
              <a:rPr lang="en-ID" sz="1600" dirty="0"/>
              <a:t> </a:t>
            </a:r>
            <a:r>
              <a:rPr lang="en-ID" sz="1600" dirty="0" err="1"/>
              <a:t>ekonomi</a:t>
            </a:r>
            <a:r>
              <a:rPr lang="en-ID" sz="1600" dirty="0"/>
              <a:t> </a:t>
            </a:r>
            <a:r>
              <a:rPr lang="en-ID" sz="1600" dirty="0" err="1"/>
              <a:t>apa</a:t>
            </a:r>
            <a:r>
              <a:rPr lang="en-ID" sz="1600" dirty="0"/>
              <a:t> yang </a:t>
            </a:r>
            <a:r>
              <a:rPr lang="en-ID" sz="1600" dirty="0" err="1"/>
              <a:t>terjadi</a:t>
            </a:r>
            <a:r>
              <a:rPr lang="en-ID" sz="1600" dirty="0"/>
              <a:t> pada </a:t>
            </a:r>
            <a:r>
              <a:rPr lang="en-ID" sz="1600" dirty="0" err="1"/>
              <a:t>gambar</a:t>
            </a:r>
            <a:r>
              <a:rPr lang="en-ID" sz="1600" dirty="0"/>
              <a:t> </a:t>
            </a:r>
            <a:r>
              <a:rPr lang="en-ID" sz="1600" dirty="0" err="1"/>
              <a:t>tersebut</a:t>
            </a:r>
            <a:r>
              <a:rPr lang="en-ID" sz="1600" dirty="0"/>
              <a:t>?</a:t>
            </a:r>
          </a:p>
        </p:txBody>
      </p:sp>
      <p:pic>
        <p:nvPicPr>
          <p:cNvPr id="3" name="Picture 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476500" y="673743"/>
            <a:ext cx="4191000" cy="2793745"/>
          </a:xfrm>
          <a:prstGeom prst="rect">
            <a:avLst/>
          </a:prstGeom>
        </p:spPr>
      </p:pic>
    </p:spTree>
    <p:extLst>
      <p:ext uri="{BB962C8B-B14F-4D97-AF65-F5344CB8AC3E}">
        <p14:creationId xmlns:p14="http://schemas.microsoft.com/office/powerpoint/2010/main" val="148028268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extLst mod="1">
    <p:ext uri="{6950BFC3-D8DA-4A85-94F7-54DA5524770B}">
      <p188:commentRel xmlns:p188="http://schemas.microsoft.com/office/powerpoint/2018/8/main" xmlns="" r:id="rId7"/>
    </p:ext>
  </p:extLs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it-IT" sz="2000" b="1" dirty="0">
                <a:solidFill>
                  <a:schemeClr val="bg1"/>
                </a:solidFill>
                <a:latin typeface="Candara" pitchFamily="34" charset="0"/>
              </a:rPr>
              <a:t>D. Pelaku Ekonomi </a:t>
            </a:r>
          </a:p>
        </p:txBody>
      </p:sp>
      <p:grpSp>
        <p:nvGrpSpPr>
          <p:cNvPr id="9" name="Group 8"/>
          <p:cNvGrpSpPr/>
          <p:nvPr/>
        </p:nvGrpSpPr>
        <p:grpSpPr>
          <a:xfrm>
            <a:off x="33670"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4" name="TextBox 3">
            <a:extLst>
              <a:ext uri="{FF2B5EF4-FFF2-40B4-BE49-F238E27FC236}">
                <a16:creationId xmlns:a16="http://schemas.microsoft.com/office/drawing/2014/main" id="{B85ADBDA-BA10-4E4C-9379-6D2669DD3755}"/>
              </a:ext>
            </a:extLst>
          </p:cNvPr>
          <p:cNvSpPr txBox="1"/>
          <p:nvPr/>
        </p:nvSpPr>
        <p:spPr>
          <a:xfrm>
            <a:off x="6896100" y="923601"/>
            <a:ext cx="990600" cy="617376"/>
          </a:xfrm>
          <a:prstGeom prst="rect">
            <a:avLst/>
          </a:prstGeom>
          <a:noFill/>
        </p:spPr>
        <p:txBody>
          <a:bodyPr wrap="square" rtlCol="0">
            <a:spAutoFit/>
          </a:bodyPr>
          <a:lstStyle/>
          <a:p>
            <a:endParaRPr lang="en-ID" dirty="0"/>
          </a:p>
        </p:txBody>
      </p:sp>
      <p:sp>
        <p:nvSpPr>
          <p:cNvPr id="18" name="TextBox 17">
            <a:extLst>
              <a:ext uri="{FF2B5EF4-FFF2-40B4-BE49-F238E27FC236}">
                <a16:creationId xmlns:a16="http://schemas.microsoft.com/office/drawing/2014/main" id="{BD5895B0-DA21-48E4-8832-D0AFF27ADDA2}"/>
              </a:ext>
            </a:extLst>
          </p:cNvPr>
          <p:cNvSpPr txBox="1"/>
          <p:nvPr/>
        </p:nvSpPr>
        <p:spPr>
          <a:xfrm>
            <a:off x="33670" y="585958"/>
            <a:ext cx="5681330" cy="369332"/>
          </a:xfrm>
          <a:prstGeom prst="rect">
            <a:avLst/>
          </a:prstGeom>
          <a:solidFill>
            <a:schemeClr val="bg1">
              <a:lumMod val="85000"/>
            </a:schemeClr>
          </a:solidFill>
        </p:spPr>
        <p:txBody>
          <a:bodyPr wrap="square">
            <a:spAutoFit/>
          </a:bodyPr>
          <a:lstStyle/>
          <a:p>
            <a:r>
              <a:rPr lang="en-US" b="1" dirty="0"/>
              <a:t>1. </a:t>
            </a:r>
            <a:r>
              <a:rPr lang="en-US" b="1" dirty="0" err="1"/>
              <a:t>Rumah</a:t>
            </a:r>
            <a:r>
              <a:rPr lang="en-US" b="1" dirty="0"/>
              <a:t> </a:t>
            </a:r>
            <a:r>
              <a:rPr lang="en-US" b="1" dirty="0" err="1"/>
              <a:t>Tangga</a:t>
            </a:r>
            <a:r>
              <a:rPr lang="en-US" b="1" dirty="0"/>
              <a:t> </a:t>
            </a:r>
            <a:r>
              <a:rPr lang="en-US" b="1" dirty="0" err="1"/>
              <a:t>Keluarga</a:t>
            </a:r>
            <a:r>
              <a:rPr lang="en-US" b="1" dirty="0"/>
              <a:t> </a:t>
            </a:r>
            <a:r>
              <a:rPr lang="en-US" b="1" dirty="0" err="1"/>
              <a:t>atau</a:t>
            </a:r>
            <a:r>
              <a:rPr lang="en-US" b="1" dirty="0"/>
              <a:t> </a:t>
            </a:r>
            <a:r>
              <a:rPr lang="en-US" b="1" dirty="0" err="1"/>
              <a:t>Konsumen</a:t>
            </a:r>
            <a:r>
              <a:rPr lang="en-US" b="1" dirty="0"/>
              <a:t> (RTK)</a:t>
            </a:r>
          </a:p>
        </p:txBody>
      </p:sp>
      <p:sp>
        <p:nvSpPr>
          <p:cNvPr id="21" name="TextBox 20">
            <a:extLst>
              <a:ext uri="{FF2B5EF4-FFF2-40B4-BE49-F238E27FC236}">
                <a16:creationId xmlns:a16="http://schemas.microsoft.com/office/drawing/2014/main" id="{9CFAD256-057E-487D-9C85-C955209EF261}"/>
              </a:ext>
            </a:extLst>
          </p:cNvPr>
          <p:cNvSpPr txBox="1"/>
          <p:nvPr/>
        </p:nvSpPr>
        <p:spPr>
          <a:xfrm>
            <a:off x="1352549" y="1843877"/>
            <a:ext cx="6438900" cy="1569660"/>
          </a:xfrm>
          <a:prstGeom prst="rect">
            <a:avLst/>
          </a:prstGeom>
        </p:spPr>
        <p:style>
          <a:lnRef idx="1">
            <a:schemeClr val="dk1"/>
          </a:lnRef>
          <a:fillRef idx="2">
            <a:schemeClr val="dk1"/>
          </a:fillRef>
          <a:effectRef idx="1">
            <a:schemeClr val="dk1"/>
          </a:effectRef>
          <a:fontRef idx="minor">
            <a:schemeClr val="dk1"/>
          </a:fontRef>
        </p:style>
        <p:txBody>
          <a:bodyPr wrap="square">
            <a:spAutoFit/>
          </a:bodyPr>
          <a:lstStyle/>
          <a:p>
            <a:pPr algn="just"/>
            <a:r>
              <a:rPr lang="en-US" sz="1600" dirty="0"/>
              <a:t>Ada </a:t>
            </a:r>
            <a:r>
              <a:rPr lang="en-US" sz="1600" dirty="0" err="1"/>
              <a:t>dua</a:t>
            </a:r>
            <a:r>
              <a:rPr lang="en-US" sz="1600" dirty="0"/>
              <a:t> </a:t>
            </a:r>
            <a:r>
              <a:rPr lang="en-US" sz="1600" dirty="0" err="1"/>
              <a:t>peran</a:t>
            </a:r>
            <a:r>
              <a:rPr lang="en-US" sz="1600" dirty="0"/>
              <a:t> yang </a:t>
            </a:r>
            <a:r>
              <a:rPr lang="en-US" sz="1600" dirty="0" err="1"/>
              <a:t>dimainkan</a:t>
            </a:r>
            <a:r>
              <a:rPr lang="en-US" sz="1600" dirty="0"/>
              <a:t> oleh </a:t>
            </a:r>
            <a:r>
              <a:rPr lang="en-US" sz="1600" dirty="0" err="1"/>
              <a:t>rumah</a:t>
            </a:r>
            <a:r>
              <a:rPr lang="en-US" sz="1600" dirty="0"/>
              <a:t> </a:t>
            </a:r>
            <a:r>
              <a:rPr lang="en-US" sz="1600" dirty="0" err="1"/>
              <a:t>tangga</a:t>
            </a:r>
            <a:r>
              <a:rPr lang="en-US" sz="1600" dirty="0"/>
              <a:t> </a:t>
            </a:r>
            <a:r>
              <a:rPr lang="en-US" sz="1600" dirty="0" err="1"/>
              <a:t>keluarga</a:t>
            </a:r>
            <a:r>
              <a:rPr lang="en-US" sz="1600" dirty="0"/>
              <a:t> </a:t>
            </a:r>
            <a:r>
              <a:rPr lang="en-US" sz="1600" dirty="0" err="1"/>
              <a:t>dalam</a:t>
            </a:r>
            <a:r>
              <a:rPr lang="en-US" sz="1600" dirty="0"/>
              <a:t> </a:t>
            </a:r>
            <a:r>
              <a:rPr lang="en-US" sz="1600" dirty="0" err="1"/>
              <a:t>kegiatan</a:t>
            </a:r>
            <a:r>
              <a:rPr lang="en-US" sz="1600" dirty="0"/>
              <a:t> </a:t>
            </a:r>
            <a:r>
              <a:rPr lang="en-US" sz="1600" dirty="0" err="1"/>
              <a:t>ekonomi</a:t>
            </a:r>
            <a:r>
              <a:rPr lang="en-US" sz="1600" dirty="0"/>
              <a:t>. </a:t>
            </a:r>
            <a:r>
              <a:rPr lang="en-US" sz="1600" dirty="0" err="1"/>
              <a:t>Pertama</a:t>
            </a:r>
            <a:r>
              <a:rPr lang="en-US" sz="1600" dirty="0"/>
              <a:t> </a:t>
            </a:r>
            <a:r>
              <a:rPr lang="en-US" sz="1600" dirty="0" err="1"/>
              <a:t>adalah</a:t>
            </a:r>
            <a:r>
              <a:rPr lang="en-US" sz="1600" dirty="0"/>
              <a:t> </a:t>
            </a:r>
            <a:r>
              <a:rPr lang="en-US" sz="1600" dirty="0" err="1"/>
              <a:t>sebagai</a:t>
            </a:r>
            <a:r>
              <a:rPr lang="en-US" sz="1600" dirty="0"/>
              <a:t> </a:t>
            </a:r>
            <a:r>
              <a:rPr lang="en-US" sz="1600" dirty="0" err="1"/>
              <a:t>konsumen</a:t>
            </a:r>
            <a:r>
              <a:rPr lang="en-US" sz="1600" dirty="0"/>
              <a:t>. </a:t>
            </a:r>
            <a:r>
              <a:rPr lang="en-US" sz="1600" dirty="0" err="1"/>
              <a:t>Sebagai</a:t>
            </a:r>
            <a:r>
              <a:rPr lang="en-US" sz="1600" dirty="0"/>
              <a:t> </a:t>
            </a:r>
            <a:r>
              <a:rPr lang="en-US" sz="1600" dirty="0" err="1"/>
              <a:t>konsumen</a:t>
            </a:r>
            <a:r>
              <a:rPr lang="en-US" sz="1600" dirty="0"/>
              <a:t>, </a:t>
            </a:r>
            <a:r>
              <a:rPr lang="en-US" sz="1600" dirty="0" err="1"/>
              <a:t>rumah</a:t>
            </a:r>
            <a:r>
              <a:rPr lang="en-US" sz="1600" dirty="0"/>
              <a:t> </a:t>
            </a:r>
            <a:r>
              <a:rPr lang="en-US" sz="1600" dirty="0" err="1"/>
              <a:t>tangga</a:t>
            </a:r>
            <a:r>
              <a:rPr lang="en-US" sz="1600" dirty="0"/>
              <a:t> </a:t>
            </a:r>
            <a:r>
              <a:rPr lang="en-US" sz="1600" dirty="0" err="1"/>
              <a:t>keluarga</a:t>
            </a:r>
            <a:r>
              <a:rPr lang="en-US" sz="1600" dirty="0"/>
              <a:t> </a:t>
            </a:r>
            <a:r>
              <a:rPr lang="en-US" sz="1600" dirty="0" err="1"/>
              <a:t>membeli</a:t>
            </a:r>
            <a:r>
              <a:rPr lang="en-US" sz="1600" dirty="0"/>
              <a:t> </a:t>
            </a:r>
            <a:r>
              <a:rPr lang="en-US" sz="1600" dirty="0" err="1"/>
              <a:t>barang-barang</a:t>
            </a:r>
            <a:r>
              <a:rPr lang="en-US" sz="1600" dirty="0"/>
              <a:t> dan </a:t>
            </a:r>
            <a:r>
              <a:rPr lang="en-US" sz="1600" dirty="0" err="1"/>
              <a:t>jasa-jasa</a:t>
            </a:r>
            <a:r>
              <a:rPr lang="en-US" sz="1600" dirty="0"/>
              <a:t> yang </a:t>
            </a:r>
            <a:r>
              <a:rPr lang="en-US" sz="1600" dirty="0" err="1"/>
              <a:t>dihasilkan</a:t>
            </a:r>
            <a:r>
              <a:rPr lang="en-US" sz="1600" dirty="0"/>
              <a:t> oleh </a:t>
            </a:r>
            <a:r>
              <a:rPr lang="en-US" sz="1600" dirty="0" err="1"/>
              <a:t>perusahaan</a:t>
            </a:r>
            <a:r>
              <a:rPr lang="en-US" sz="1600" dirty="0"/>
              <a:t> </a:t>
            </a:r>
            <a:r>
              <a:rPr lang="en-US" sz="1600" dirty="0" err="1"/>
              <a:t>untuk</a:t>
            </a:r>
            <a:r>
              <a:rPr lang="en-US" sz="1600" dirty="0"/>
              <a:t> </a:t>
            </a:r>
            <a:r>
              <a:rPr lang="en-US" sz="1600" dirty="0" err="1"/>
              <a:t>memenuhi</a:t>
            </a:r>
            <a:r>
              <a:rPr lang="en-US" sz="1600" dirty="0"/>
              <a:t> </a:t>
            </a:r>
            <a:r>
              <a:rPr lang="en-US" sz="1600" dirty="0" err="1"/>
              <a:t>kebutuhan</a:t>
            </a:r>
            <a:r>
              <a:rPr lang="en-US" sz="1600" dirty="0"/>
              <a:t> </a:t>
            </a:r>
            <a:r>
              <a:rPr lang="en-US" sz="1600" dirty="0" err="1"/>
              <a:t>hidupnya</a:t>
            </a:r>
            <a:r>
              <a:rPr lang="en-US" sz="1600" dirty="0"/>
              <a:t>. </a:t>
            </a:r>
            <a:r>
              <a:rPr lang="en-US" sz="1600" dirty="0" err="1"/>
              <a:t>Selain</a:t>
            </a:r>
            <a:r>
              <a:rPr lang="en-US" sz="1600" dirty="0"/>
              <a:t> </a:t>
            </a:r>
            <a:r>
              <a:rPr lang="en-US" sz="1600" dirty="0" err="1"/>
              <a:t>berperan</a:t>
            </a:r>
            <a:r>
              <a:rPr lang="en-US" sz="1600" dirty="0"/>
              <a:t> </a:t>
            </a:r>
            <a:r>
              <a:rPr lang="en-US" sz="1600" dirty="0" err="1"/>
              <a:t>sebagai</a:t>
            </a:r>
            <a:r>
              <a:rPr lang="en-US" sz="1600" dirty="0"/>
              <a:t> </a:t>
            </a:r>
            <a:r>
              <a:rPr lang="en-US" sz="1600" dirty="0" err="1"/>
              <a:t>konsumen</a:t>
            </a:r>
            <a:r>
              <a:rPr lang="en-US" sz="1600" dirty="0"/>
              <a:t>, </a:t>
            </a:r>
            <a:r>
              <a:rPr lang="en-US" sz="1600" dirty="0" err="1"/>
              <a:t>rumah</a:t>
            </a:r>
            <a:r>
              <a:rPr lang="en-US" sz="1600" dirty="0"/>
              <a:t> </a:t>
            </a:r>
            <a:r>
              <a:rPr lang="en-US" sz="1600" dirty="0" err="1"/>
              <a:t>tangga</a:t>
            </a:r>
            <a:r>
              <a:rPr lang="en-US" sz="1600" dirty="0"/>
              <a:t> </a:t>
            </a:r>
            <a:r>
              <a:rPr lang="en-US" sz="1600" dirty="0" err="1"/>
              <a:t>keluarga</a:t>
            </a:r>
            <a:r>
              <a:rPr lang="en-US" sz="1600" dirty="0"/>
              <a:t> juga </a:t>
            </a:r>
            <a:r>
              <a:rPr lang="en-US" sz="1600" dirty="0" err="1"/>
              <a:t>berperan</a:t>
            </a:r>
            <a:r>
              <a:rPr lang="en-US" sz="1600" dirty="0"/>
              <a:t> </a:t>
            </a:r>
            <a:r>
              <a:rPr lang="en-US" sz="1600" dirty="0" err="1"/>
              <a:t>sebagai</a:t>
            </a:r>
            <a:r>
              <a:rPr lang="en-US" sz="1600" dirty="0"/>
              <a:t> </a:t>
            </a:r>
            <a:r>
              <a:rPr lang="en-US" sz="1600" dirty="0" err="1"/>
              <a:t>penyedia</a:t>
            </a:r>
            <a:r>
              <a:rPr lang="en-US" sz="1600" dirty="0"/>
              <a:t> </a:t>
            </a:r>
            <a:r>
              <a:rPr lang="en-US" sz="1600" dirty="0" err="1"/>
              <a:t>jasa</a:t>
            </a:r>
            <a:r>
              <a:rPr lang="en-US" sz="1600" dirty="0"/>
              <a:t> </a:t>
            </a:r>
            <a:r>
              <a:rPr lang="en-US" sz="1600" dirty="0" err="1"/>
              <a:t>faktor</a:t>
            </a:r>
            <a:r>
              <a:rPr lang="en-US" sz="1600" dirty="0"/>
              <a:t> </a:t>
            </a:r>
            <a:r>
              <a:rPr lang="en-US" sz="1600" dirty="0" err="1"/>
              <a:t>produksi</a:t>
            </a:r>
            <a:r>
              <a:rPr lang="en-US" sz="1600" dirty="0"/>
              <a:t>, </a:t>
            </a:r>
            <a:r>
              <a:rPr lang="en-US" sz="1600" dirty="0" err="1"/>
              <a:t>seperti</a:t>
            </a:r>
            <a:r>
              <a:rPr lang="en-US" sz="1600" dirty="0"/>
              <a:t> </a:t>
            </a:r>
            <a:r>
              <a:rPr lang="en-US" sz="1600" dirty="0" err="1"/>
              <a:t>tenaga</a:t>
            </a:r>
            <a:r>
              <a:rPr lang="en-US" sz="1600" dirty="0"/>
              <a:t> </a:t>
            </a:r>
            <a:r>
              <a:rPr lang="en-US" sz="1600" dirty="0" err="1"/>
              <a:t>kerja</a:t>
            </a:r>
            <a:r>
              <a:rPr lang="en-US" sz="1600" dirty="0"/>
              <a:t>.</a:t>
            </a:r>
          </a:p>
        </p:txBody>
      </p:sp>
    </p:spTree>
    <p:extLst>
      <p:ext uri="{BB962C8B-B14F-4D97-AF65-F5344CB8AC3E}">
        <p14:creationId xmlns:p14="http://schemas.microsoft.com/office/powerpoint/2010/main" val="303036779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a:extLst>
              <a:ext uri="{FF2B5EF4-FFF2-40B4-BE49-F238E27FC236}">
                <a16:creationId xmlns:a16="http://schemas.microsoft.com/office/drawing/2014/main" id="{1E6E88A3-BACD-4339-B10F-6D1125E6B773}"/>
              </a:ext>
            </a:extLst>
          </p:cNvPr>
          <p:cNvSpPr txBox="1"/>
          <p:nvPr/>
        </p:nvSpPr>
        <p:spPr>
          <a:xfrm>
            <a:off x="1066800" y="1836266"/>
            <a:ext cx="7168662" cy="1569660"/>
          </a:xfrm>
          <a:prstGeom prst="rect">
            <a:avLst/>
          </a:prstGeom>
        </p:spPr>
        <p:style>
          <a:lnRef idx="1">
            <a:schemeClr val="dk1"/>
          </a:lnRef>
          <a:fillRef idx="2">
            <a:schemeClr val="dk1"/>
          </a:fillRef>
          <a:effectRef idx="1">
            <a:schemeClr val="dk1"/>
          </a:effectRef>
          <a:fontRef idx="minor">
            <a:schemeClr val="dk1"/>
          </a:fontRef>
        </p:style>
        <p:txBody>
          <a:bodyPr wrap="square">
            <a:spAutoFit/>
          </a:bodyPr>
          <a:lstStyle/>
          <a:p>
            <a:pPr algn="just"/>
            <a:r>
              <a:rPr lang="en-US" sz="1600" dirty="0" err="1"/>
              <a:t>Rumah</a:t>
            </a:r>
            <a:r>
              <a:rPr lang="en-US" sz="1600" dirty="0"/>
              <a:t> </a:t>
            </a:r>
            <a:r>
              <a:rPr lang="en-US" sz="1600" dirty="0" err="1"/>
              <a:t>tangga</a:t>
            </a:r>
            <a:r>
              <a:rPr lang="en-US" sz="1600" dirty="0"/>
              <a:t> </a:t>
            </a:r>
            <a:r>
              <a:rPr lang="en-US" sz="1600" dirty="0" err="1"/>
              <a:t>produsen</a:t>
            </a:r>
            <a:r>
              <a:rPr lang="en-US" sz="1600" dirty="0"/>
              <a:t>, </a:t>
            </a:r>
            <a:r>
              <a:rPr lang="en-US" sz="1600" dirty="0" err="1"/>
              <a:t>atau</a:t>
            </a:r>
            <a:r>
              <a:rPr lang="en-US" sz="1600" dirty="0"/>
              <a:t> </a:t>
            </a:r>
            <a:r>
              <a:rPr lang="en-US" sz="1600" dirty="0" err="1"/>
              <a:t>sering</a:t>
            </a:r>
            <a:r>
              <a:rPr lang="en-US" sz="1600" dirty="0"/>
              <a:t> </a:t>
            </a:r>
            <a:r>
              <a:rPr lang="en-US" sz="1600" dirty="0" err="1"/>
              <a:t>disebut</a:t>
            </a:r>
            <a:r>
              <a:rPr lang="en-US" sz="1600" dirty="0"/>
              <a:t> </a:t>
            </a:r>
            <a:r>
              <a:rPr lang="en-US" sz="1600" dirty="0" err="1"/>
              <a:t>sebagai</a:t>
            </a:r>
            <a:r>
              <a:rPr lang="en-US" sz="1600" dirty="0"/>
              <a:t> </a:t>
            </a:r>
            <a:r>
              <a:rPr lang="en-US" sz="1600" dirty="0" err="1"/>
              <a:t>perusahaan</a:t>
            </a:r>
            <a:r>
              <a:rPr lang="en-US" sz="1600" dirty="0"/>
              <a:t>, </a:t>
            </a:r>
            <a:r>
              <a:rPr lang="en-US" sz="1600" dirty="0" err="1"/>
              <a:t>merupakan</a:t>
            </a:r>
            <a:r>
              <a:rPr lang="en-US" sz="1600" dirty="0"/>
              <a:t> </a:t>
            </a:r>
            <a:r>
              <a:rPr lang="en-US" sz="1600" dirty="0" err="1"/>
              <a:t>kesatuan</a:t>
            </a:r>
            <a:r>
              <a:rPr lang="en-US" sz="1600" dirty="0"/>
              <a:t> </a:t>
            </a:r>
            <a:r>
              <a:rPr lang="en-US" sz="1600" dirty="0" err="1"/>
              <a:t>yuridis</a:t>
            </a:r>
            <a:r>
              <a:rPr lang="en-US" sz="1600" dirty="0"/>
              <a:t> dan </a:t>
            </a:r>
            <a:r>
              <a:rPr lang="en-US" sz="1600" dirty="0" err="1"/>
              <a:t>ekonomis</a:t>
            </a:r>
            <a:r>
              <a:rPr lang="en-US" sz="1600" dirty="0"/>
              <a:t> </a:t>
            </a:r>
            <a:r>
              <a:rPr lang="en-US" sz="1600" dirty="0" err="1"/>
              <a:t>dari</a:t>
            </a:r>
            <a:r>
              <a:rPr lang="en-US" sz="1600" dirty="0"/>
              <a:t> </a:t>
            </a:r>
            <a:r>
              <a:rPr lang="en-US" sz="1600" dirty="0" err="1"/>
              <a:t>faktor-faktor</a:t>
            </a:r>
            <a:r>
              <a:rPr lang="en-US" sz="1600" dirty="0"/>
              <a:t> </a:t>
            </a:r>
            <a:r>
              <a:rPr lang="en-US" sz="1600" dirty="0" err="1"/>
              <a:t>produksi</a:t>
            </a:r>
            <a:r>
              <a:rPr lang="en-US" sz="1600" dirty="0"/>
              <a:t> yang </a:t>
            </a:r>
            <a:r>
              <a:rPr lang="en-US" sz="1600" dirty="0" err="1"/>
              <a:t>bertujuan</a:t>
            </a:r>
            <a:r>
              <a:rPr lang="en-US" sz="1600" dirty="0"/>
              <a:t> </a:t>
            </a:r>
            <a:r>
              <a:rPr lang="en-US" sz="1600" dirty="0" err="1"/>
              <a:t>mencari</a:t>
            </a:r>
            <a:r>
              <a:rPr lang="en-US" sz="1600" dirty="0"/>
              <a:t> </a:t>
            </a:r>
            <a:r>
              <a:rPr lang="en-US" sz="1600" dirty="0" err="1"/>
              <a:t>laba</a:t>
            </a:r>
            <a:r>
              <a:rPr lang="en-US" sz="1600" dirty="0"/>
              <a:t> </a:t>
            </a:r>
            <a:r>
              <a:rPr lang="en-US" sz="1600" dirty="0" err="1"/>
              <a:t>atau</a:t>
            </a:r>
            <a:r>
              <a:rPr lang="en-US" sz="1600" dirty="0"/>
              <a:t> </a:t>
            </a:r>
            <a:r>
              <a:rPr lang="en-US" sz="1600" dirty="0" err="1"/>
              <a:t>memberi</a:t>
            </a:r>
            <a:r>
              <a:rPr lang="en-US" sz="1600" dirty="0"/>
              <a:t> </a:t>
            </a:r>
            <a:r>
              <a:rPr lang="en-US" sz="1600" dirty="0" err="1"/>
              <a:t>layanan</a:t>
            </a:r>
            <a:r>
              <a:rPr lang="en-US" sz="1600" dirty="0"/>
              <a:t> </a:t>
            </a:r>
            <a:r>
              <a:rPr lang="en-US" sz="1600" dirty="0" err="1"/>
              <a:t>kepada</a:t>
            </a:r>
            <a:r>
              <a:rPr lang="en-US" sz="1600" dirty="0"/>
              <a:t> </a:t>
            </a:r>
            <a:r>
              <a:rPr lang="en-US" sz="1600" dirty="0" err="1"/>
              <a:t>masyarakat</a:t>
            </a:r>
            <a:r>
              <a:rPr lang="en-US" sz="1600" dirty="0"/>
              <a:t>. </a:t>
            </a:r>
            <a:r>
              <a:rPr lang="en-US" sz="1600" dirty="0" err="1"/>
              <a:t>Rumah</a:t>
            </a:r>
            <a:r>
              <a:rPr lang="en-US" sz="1600" dirty="0"/>
              <a:t> </a:t>
            </a:r>
            <a:r>
              <a:rPr lang="en-US" sz="1600" dirty="0" err="1"/>
              <a:t>tangga</a:t>
            </a:r>
            <a:r>
              <a:rPr lang="en-US" sz="1600" dirty="0"/>
              <a:t> </a:t>
            </a:r>
            <a:r>
              <a:rPr lang="en-US" sz="1600" dirty="0" err="1"/>
              <a:t>keluarga</a:t>
            </a:r>
            <a:r>
              <a:rPr lang="en-US" sz="1600" dirty="0"/>
              <a:t> </a:t>
            </a:r>
            <a:r>
              <a:rPr lang="en-US" sz="1600" dirty="0" err="1"/>
              <a:t>menggunakan</a:t>
            </a:r>
            <a:r>
              <a:rPr lang="en-US" sz="1600" dirty="0"/>
              <a:t> </a:t>
            </a:r>
            <a:r>
              <a:rPr lang="en-US" sz="1600" dirty="0" err="1"/>
              <a:t>pembayaran</a:t>
            </a:r>
            <a:r>
              <a:rPr lang="en-US" sz="1600" dirty="0"/>
              <a:t> yang </a:t>
            </a:r>
            <a:r>
              <a:rPr lang="en-US" sz="1600" dirty="0" err="1"/>
              <a:t>mereka</a:t>
            </a:r>
            <a:r>
              <a:rPr lang="en-US" sz="1600" dirty="0"/>
              <a:t> </a:t>
            </a:r>
            <a:r>
              <a:rPr lang="en-US" sz="1600" dirty="0" err="1"/>
              <a:t>terima</a:t>
            </a:r>
            <a:r>
              <a:rPr lang="en-US" sz="1600" dirty="0"/>
              <a:t> </a:t>
            </a:r>
            <a:r>
              <a:rPr lang="en-US" sz="1600" dirty="0" err="1"/>
              <a:t>untuk</a:t>
            </a:r>
            <a:r>
              <a:rPr lang="en-US" sz="1600" dirty="0"/>
              <a:t> </a:t>
            </a:r>
            <a:r>
              <a:rPr lang="en-US" sz="1600" dirty="0" err="1"/>
              <a:t>membeli</a:t>
            </a:r>
            <a:r>
              <a:rPr lang="en-US" sz="1600" dirty="0"/>
              <a:t> </a:t>
            </a:r>
            <a:r>
              <a:rPr lang="en-US" sz="1600" dirty="0" err="1"/>
              <a:t>barang</a:t>
            </a:r>
            <a:r>
              <a:rPr lang="en-US" sz="1600" dirty="0"/>
              <a:t> dan </a:t>
            </a:r>
            <a:r>
              <a:rPr lang="en-US" sz="1600" dirty="0" err="1"/>
              <a:t>jasa</a:t>
            </a:r>
            <a:r>
              <a:rPr lang="en-US" sz="1600" dirty="0"/>
              <a:t> </a:t>
            </a:r>
            <a:r>
              <a:rPr lang="en-US" sz="1600" dirty="0" err="1"/>
              <a:t>dari</a:t>
            </a:r>
            <a:r>
              <a:rPr lang="en-US" sz="1600" dirty="0"/>
              <a:t> </a:t>
            </a:r>
            <a:r>
              <a:rPr lang="en-US" sz="1600" dirty="0" err="1"/>
              <a:t>perusahaan</a:t>
            </a:r>
            <a:r>
              <a:rPr lang="en-US" sz="1600" dirty="0"/>
              <a:t>. </a:t>
            </a:r>
            <a:r>
              <a:rPr lang="en-US" sz="1600" dirty="0" err="1"/>
              <a:t>Pembayaran</a:t>
            </a:r>
            <a:r>
              <a:rPr lang="en-US" sz="1600" dirty="0"/>
              <a:t> </a:t>
            </a:r>
            <a:r>
              <a:rPr lang="en-US" sz="1600" dirty="0" err="1"/>
              <a:t>barang</a:t>
            </a:r>
            <a:r>
              <a:rPr lang="en-US" sz="1600" dirty="0"/>
              <a:t> dan </a:t>
            </a:r>
            <a:r>
              <a:rPr lang="en-US" sz="1600" dirty="0" err="1"/>
              <a:t>jasa</a:t>
            </a:r>
            <a:r>
              <a:rPr lang="en-US" sz="1600" dirty="0"/>
              <a:t> yang </a:t>
            </a:r>
            <a:r>
              <a:rPr lang="en-US" sz="1600" dirty="0" err="1"/>
              <a:t>dibeli</a:t>
            </a:r>
            <a:r>
              <a:rPr lang="en-US" sz="1600" dirty="0"/>
              <a:t> oleh </a:t>
            </a:r>
            <a:r>
              <a:rPr lang="en-US" sz="1600" dirty="0" err="1"/>
              <a:t>rumah</a:t>
            </a:r>
            <a:r>
              <a:rPr lang="en-US" sz="1600" dirty="0"/>
              <a:t> </a:t>
            </a:r>
            <a:r>
              <a:rPr lang="en-US" sz="1600" dirty="0" err="1"/>
              <a:t>tangga</a:t>
            </a:r>
            <a:r>
              <a:rPr lang="en-US" sz="1600" dirty="0"/>
              <a:t> </a:t>
            </a:r>
            <a:r>
              <a:rPr lang="en-US" sz="1600" dirty="0" err="1"/>
              <a:t>keluarga</a:t>
            </a:r>
            <a:r>
              <a:rPr lang="en-US" sz="1600" dirty="0"/>
              <a:t> </a:t>
            </a:r>
            <a:r>
              <a:rPr lang="en-US" sz="1600" dirty="0" err="1"/>
              <a:t>adalah</a:t>
            </a:r>
            <a:r>
              <a:rPr lang="en-US" sz="1600" dirty="0"/>
              <a:t> </a:t>
            </a:r>
            <a:r>
              <a:rPr lang="en-US" sz="1600" dirty="0" err="1"/>
              <a:t>pendapatan</a:t>
            </a:r>
            <a:r>
              <a:rPr lang="en-US" sz="1600" dirty="0"/>
              <a:t> </a:t>
            </a:r>
            <a:r>
              <a:rPr lang="en-US" sz="1600" dirty="0" err="1"/>
              <a:t>rumah</a:t>
            </a:r>
            <a:r>
              <a:rPr lang="en-US" sz="1600" dirty="0"/>
              <a:t> </a:t>
            </a:r>
            <a:r>
              <a:rPr lang="en-US" sz="1600" dirty="0" err="1"/>
              <a:t>tangga</a:t>
            </a:r>
            <a:r>
              <a:rPr lang="en-US" sz="1600" dirty="0"/>
              <a:t> </a:t>
            </a:r>
            <a:r>
              <a:rPr lang="en-US" sz="1600" dirty="0" err="1"/>
              <a:t>produsen</a:t>
            </a:r>
            <a:endParaRPr lang="en-US" sz="1600" dirty="0"/>
          </a:p>
        </p:txBody>
      </p:sp>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it-IT" sz="2000" b="1" dirty="0">
                <a:solidFill>
                  <a:schemeClr val="bg1"/>
                </a:solidFill>
                <a:latin typeface="Candara" pitchFamily="34" charset="0"/>
              </a:rPr>
              <a:t>D. Pelaku Ekonomi </a:t>
            </a:r>
          </a:p>
        </p:txBody>
      </p:sp>
      <p:grpSp>
        <p:nvGrpSpPr>
          <p:cNvPr id="9" name="Group 8"/>
          <p:cNvGrpSpPr/>
          <p:nvPr/>
        </p:nvGrpSpPr>
        <p:grpSpPr>
          <a:xfrm>
            <a:off x="0"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4" name="TextBox 3">
            <a:extLst>
              <a:ext uri="{FF2B5EF4-FFF2-40B4-BE49-F238E27FC236}">
                <a16:creationId xmlns:a16="http://schemas.microsoft.com/office/drawing/2014/main" id="{B85ADBDA-BA10-4E4C-9379-6D2669DD3755}"/>
              </a:ext>
            </a:extLst>
          </p:cNvPr>
          <p:cNvSpPr txBox="1"/>
          <p:nvPr/>
        </p:nvSpPr>
        <p:spPr>
          <a:xfrm>
            <a:off x="6896100" y="923601"/>
            <a:ext cx="990600" cy="617376"/>
          </a:xfrm>
          <a:prstGeom prst="rect">
            <a:avLst/>
          </a:prstGeom>
          <a:noFill/>
        </p:spPr>
        <p:txBody>
          <a:bodyPr wrap="square" rtlCol="0">
            <a:spAutoFit/>
          </a:bodyPr>
          <a:lstStyle/>
          <a:p>
            <a:endParaRPr lang="en-ID" dirty="0"/>
          </a:p>
        </p:txBody>
      </p:sp>
      <p:sp>
        <p:nvSpPr>
          <p:cNvPr id="23" name="TextBox 22">
            <a:extLst>
              <a:ext uri="{FF2B5EF4-FFF2-40B4-BE49-F238E27FC236}">
                <a16:creationId xmlns:a16="http://schemas.microsoft.com/office/drawing/2014/main" id="{11E96046-04D9-4F08-92D9-D47C883EFCEA}"/>
              </a:ext>
            </a:extLst>
          </p:cNvPr>
          <p:cNvSpPr txBox="1"/>
          <p:nvPr/>
        </p:nvSpPr>
        <p:spPr>
          <a:xfrm>
            <a:off x="0" y="570736"/>
            <a:ext cx="4680096" cy="369332"/>
          </a:xfrm>
          <a:prstGeom prst="rect">
            <a:avLst/>
          </a:prstGeom>
          <a:solidFill>
            <a:schemeClr val="bg1">
              <a:lumMod val="85000"/>
            </a:schemeClr>
          </a:solidFill>
        </p:spPr>
        <p:txBody>
          <a:bodyPr wrap="square">
            <a:spAutoFit/>
          </a:bodyPr>
          <a:lstStyle/>
          <a:p>
            <a:r>
              <a:rPr lang="en-US" b="1" dirty="0"/>
              <a:t>2. </a:t>
            </a:r>
            <a:r>
              <a:rPr lang="en-US" b="1" dirty="0" err="1"/>
              <a:t>Rumah</a:t>
            </a:r>
            <a:r>
              <a:rPr lang="en-US" b="1" dirty="0"/>
              <a:t> </a:t>
            </a:r>
            <a:r>
              <a:rPr lang="en-US" b="1" dirty="0" err="1"/>
              <a:t>Tangga</a:t>
            </a:r>
            <a:r>
              <a:rPr lang="en-US" b="1" dirty="0"/>
              <a:t> </a:t>
            </a:r>
            <a:r>
              <a:rPr lang="en-US" b="1" dirty="0" err="1"/>
              <a:t>Produsen</a:t>
            </a:r>
            <a:r>
              <a:rPr lang="en-US" b="1" dirty="0"/>
              <a:t> (RTP)</a:t>
            </a:r>
          </a:p>
        </p:txBody>
      </p:sp>
    </p:spTree>
    <p:extLst>
      <p:ext uri="{BB962C8B-B14F-4D97-AF65-F5344CB8AC3E}">
        <p14:creationId xmlns:p14="http://schemas.microsoft.com/office/powerpoint/2010/main" val="389681340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it-IT" sz="2000" b="1" dirty="0">
                <a:solidFill>
                  <a:schemeClr val="bg1"/>
                </a:solidFill>
                <a:latin typeface="Candara" pitchFamily="34" charset="0"/>
              </a:rPr>
              <a:t>D. Pelaku Ekonomi</a:t>
            </a:r>
          </a:p>
        </p:txBody>
      </p:sp>
      <p:grpSp>
        <p:nvGrpSpPr>
          <p:cNvPr id="9" name="Group 8"/>
          <p:cNvGrpSpPr/>
          <p:nvPr/>
        </p:nvGrpSpPr>
        <p:grpSpPr>
          <a:xfrm>
            <a:off x="0"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4" name="TextBox 3">
            <a:extLst>
              <a:ext uri="{FF2B5EF4-FFF2-40B4-BE49-F238E27FC236}">
                <a16:creationId xmlns:a16="http://schemas.microsoft.com/office/drawing/2014/main" id="{B85ADBDA-BA10-4E4C-9379-6D2669DD3755}"/>
              </a:ext>
            </a:extLst>
          </p:cNvPr>
          <p:cNvSpPr txBox="1"/>
          <p:nvPr/>
        </p:nvSpPr>
        <p:spPr>
          <a:xfrm>
            <a:off x="6896100" y="923601"/>
            <a:ext cx="990600" cy="617376"/>
          </a:xfrm>
          <a:prstGeom prst="rect">
            <a:avLst/>
          </a:prstGeom>
          <a:noFill/>
        </p:spPr>
        <p:txBody>
          <a:bodyPr wrap="square" rtlCol="0">
            <a:spAutoFit/>
          </a:bodyPr>
          <a:lstStyle/>
          <a:p>
            <a:endParaRPr lang="en-ID" dirty="0"/>
          </a:p>
        </p:txBody>
      </p:sp>
      <p:sp>
        <p:nvSpPr>
          <p:cNvPr id="2" name="TextBox 1">
            <a:extLst>
              <a:ext uri="{FF2B5EF4-FFF2-40B4-BE49-F238E27FC236}">
                <a16:creationId xmlns:a16="http://schemas.microsoft.com/office/drawing/2014/main" id="{4D71F6D1-E05A-4884-9B80-6B65C2C9AE6D}"/>
              </a:ext>
            </a:extLst>
          </p:cNvPr>
          <p:cNvSpPr txBox="1"/>
          <p:nvPr/>
        </p:nvSpPr>
        <p:spPr>
          <a:xfrm>
            <a:off x="0" y="586521"/>
            <a:ext cx="1752600" cy="369332"/>
          </a:xfrm>
          <a:prstGeom prst="rect">
            <a:avLst/>
          </a:prstGeom>
          <a:noFill/>
        </p:spPr>
        <p:txBody>
          <a:bodyPr wrap="square" rtlCol="0">
            <a:spAutoFit/>
          </a:bodyPr>
          <a:lstStyle/>
          <a:p>
            <a:r>
              <a:rPr lang="en-US" b="1" dirty="0"/>
              <a:t>3. </a:t>
            </a:r>
            <a:r>
              <a:rPr lang="en-US" b="1" dirty="0" err="1"/>
              <a:t>Pemerintah</a:t>
            </a:r>
            <a:endParaRPr lang="en-US" b="1" dirty="0"/>
          </a:p>
        </p:txBody>
      </p:sp>
      <p:sp>
        <p:nvSpPr>
          <p:cNvPr id="20" name="TextBox 19">
            <a:extLst>
              <a:ext uri="{FF2B5EF4-FFF2-40B4-BE49-F238E27FC236}">
                <a16:creationId xmlns:a16="http://schemas.microsoft.com/office/drawing/2014/main" id="{8FE4A2D3-E775-4A35-BD90-18AD25B024B6}"/>
              </a:ext>
            </a:extLst>
          </p:cNvPr>
          <p:cNvSpPr txBox="1"/>
          <p:nvPr/>
        </p:nvSpPr>
        <p:spPr>
          <a:xfrm>
            <a:off x="342899" y="1148365"/>
            <a:ext cx="8458200" cy="2062103"/>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en-US" sz="1600" dirty="0" err="1"/>
              <a:t>Sebagai</a:t>
            </a:r>
            <a:r>
              <a:rPr lang="en-US" sz="1600" dirty="0"/>
              <a:t> </a:t>
            </a:r>
            <a:r>
              <a:rPr lang="en-US" sz="1600" dirty="0" err="1"/>
              <a:t>pelaku</a:t>
            </a:r>
            <a:r>
              <a:rPr lang="en-US" sz="1600" dirty="0"/>
              <a:t> </a:t>
            </a:r>
            <a:r>
              <a:rPr lang="en-US" sz="1600" dirty="0" err="1"/>
              <a:t>ekonomi</a:t>
            </a:r>
            <a:r>
              <a:rPr lang="en-US" sz="1600" dirty="0"/>
              <a:t>, </a:t>
            </a:r>
            <a:r>
              <a:rPr lang="en-US" sz="1600" dirty="0" err="1"/>
              <a:t>pemerintah</a:t>
            </a:r>
            <a:r>
              <a:rPr lang="en-US" sz="1600" dirty="0"/>
              <a:t> </a:t>
            </a:r>
            <a:r>
              <a:rPr lang="en-US" sz="1600" dirty="0" err="1"/>
              <a:t>atau</a:t>
            </a:r>
            <a:r>
              <a:rPr lang="en-US" sz="1600" dirty="0"/>
              <a:t> </a:t>
            </a:r>
            <a:r>
              <a:rPr lang="en-US" sz="1600" dirty="0" err="1"/>
              <a:t>rumah</a:t>
            </a:r>
            <a:r>
              <a:rPr lang="en-US" sz="1600" dirty="0"/>
              <a:t> </a:t>
            </a:r>
            <a:r>
              <a:rPr lang="en-US" sz="1600" dirty="0" err="1"/>
              <a:t>tangga</a:t>
            </a:r>
            <a:r>
              <a:rPr lang="en-US" sz="1600" dirty="0"/>
              <a:t> </a:t>
            </a:r>
            <a:r>
              <a:rPr lang="en-US" sz="1600" dirty="0" err="1"/>
              <a:t>pemerintah</a:t>
            </a:r>
            <a:r>
              <a:rPr lang="en-US" sz="1600" dirty="0"/>
              <a:t> juga </a:t>
            </a:r>
            <a:r>
              <a:rPr lang="en-US" sz="1600" dirty="0" err="1"/>
              <a:t>melakukan</a:t>
            </a:r>
            <a:r>
              <a:rPr lang="en-US" sz="1600" dirty="0"/>
              <a:t> </a:t>
            </a:r>
            <a:r>
              <a:rPr lang="en-US" sz="1600" dirty="0" err="1"/>
              <a:t>konsumsi</a:t>
            </a:r>
            <a:r>
              <a:rPr lang="en-US" sz="1600" dirty="0"/>
              <a:t>. </a:t>
            </a:r>
            <a:r>
              <a:rPr lang="en-US" sz="1600" dirty="0" err="1"/>
              <a:t>Konsumsi</a:t>
            </a:r>
            <a:r>
              <a:rPr lang="en-US" sz="1600" dirty="0"/>
              <a:t> </a:t>
            </a:r>
            <a:r>
              <a:rPr lang="en-US" sz="1600" dirty="0" err="1"/>
              <a:t>itu</a:t>
            </a:r>
            <a:r>
              <a:rPr lang="en-US" sz="1600" dirty="0"/>
              <a:t> </a:t>
            </a:r>
            <a:r>
              <a:rPr lang="en-US" sz="1600" dirty="0" err="1"/>
              <a:t>dapat</a:t>
            </a:r>
            <a:r>
              <a:rPr lang="en-US" sz="1600" dirty="0"/>
              <a:t> </a:t>
            </a:r>
            <a:r>
              <a:rPr lang="en-US" sz="1600" dirty="0" err="1"/>
              <a:t>dilihat</a:t>
            </a:r>
            <a:r>
              <a:rPr lang="en-US" sz="1600" dirty="0"/>
              <a:t> </a:t>
            </a:r>
            <a:r>
              <a:rPr lang="en-US" sz="1600" dirty="0" err="1"/>
              <a:t>dari</a:t>
            </a:r>
            <a:r>
              <a:rPr lang="en-US" sz="1600" dirty="0"/>
              <a:t> </a:t>
            </a:r>
            <a:r>
              <a:rPr lang="en-US" sz="1600" dirty="0" err="1"/>
              <a:t>upaya</a:t>
            </a:r>
            <a:r>
              <a:rPr lang="en-US" sz="1600" dirty="0"/>
              <a:t> </a:t>
            </a:r>
            <a:r>
              <a:rPr lang="en-US" sz="1600" dirty="0" err="1"/>
              <a:t>memanfaatkan</a:t>
            </a:r>
            <a:r>
              <a:rPr lang="en-US" sz="1600" dirty="0"/>
              <a:t> </a:t>
            </a:r>
            <a:r>
              <a:rPr lang="en-US" sz="1600" dirty="0" err="1"/>
              <a:t>layanan</a:t>
            </a:r>
            <a:r>
              <a:rPr lang="en-US" sz="1600" dirty="0"/>
              <a:t> </a:t>
            </a:r>
            <a:r>
              <a:rPr lang="en-US" sz="1600" dirty="0" err="1"/>
              <a:t>sumber</a:t>
            </a:r>
            <a:r>
              <a:rPr lang="en-US" sz="1600" dirty="0"/>
              <a:t> </a:t>
            </a:r>
            <a:r>
              <a:rPr lang="en-US" sz="1600" dirty="0" err="1"/>
              <a:t>daya</a:t>
            </a:r>
            <a:r>
              <a:rPr lang="en-US" sz="1600" dirty="0"/>
              <a:t> </a:t>
            </a:r>
            <a:r>
              <a:rPr lang="en-US" sz="1600" dirty="0" err="1"/>
              <a:t>manusia</a:t>
            </a:r>
            <a:r>
              <a:rPr lang="en-US" sz="1600" dirty="0"/>
              <a:t> </a:t>
            </a:r>
            <a:r>
              <a:rPr lang="en-US" sz="1600" dirty="0" err="1"/>
              <a:t>dari</a:t>
            </a:r>
            <a:r>
              <a:rPr lang="en-US" sz="1600" dirty="0"/>
              <a:t> </a:t>
            </a:r>
            <a:r>
              <a:rPr lang="en-US" sz="1600" dirty="0" err="1"/>
              <a:t>rumah</a:t>
            </a:r>
            <a:r>
              <a:rPr lang="en-US" sz="1600" dirty="0"/>
              <a:t> </a:t>
            </a:r>
            <a:r>
              <a:rPr lang="en-US" sz="1600" dirty="0" err="1"/>
              <a:t>tangga</a:t>
            </a:r>
            <a:r>
              <a:rPr lang="en-US" sz="1600" dirty="0"/>
              <a:t> </a:t>
            </a:r>
            <a:r>
              <a:rPr lang="en-US" sz="1600" dirty="0" err="1"/>
              <a:t>serta</a:t>
            </a:r>
            <a:r>
              <a:rPr lang="en-US" sz="1600" dirty="0"/>
              <a:t> </a:t>
            </a:r>
            <a:r>
              <a:rPr lang="en-US" sz="1600" dirty="0" err="1"/>
              <a:t>barang</a:t>
            </a:r>
            <a:r>
              <a:rPr lang="en-US" sz="1600" dirty="0"/>
              <a:t> dan </a:t>
            </a:r>
            <a:r>
              <a:rPr lang="en-US" sz="1600" dirty="0" err="1"/>
              <a:t>jasa</a:t>
            </a:r>
            <a:r>
              <a:rPr lang="en-US" sz="1600" dirty="0"/>
              <a:t> </a:t>
            </a:r>
            <a:r>
              <a:rPr lang="en-US" sz="1600" dirty="0" err="1"/>
              <a:t>dari</a:t>
            </a:r>
            <a:r>
              <a:rPr lang="en-US" sz="1600" dirty="0"/>
              <a:t> </a:t>
            </a:r>
            <a:r>
              <a:rPr lang="en-US" sz="1600" dirty="0" err="1"/>
              <a:t>perusahaan</a:t>
            </a:r>
            <a:r>
              <a:rPr lang="en-US" sz="1600" dirty="0"/>
              <a:t> </a:t>
            </a:r>
            <a:r>
              <a:rPr lang="en-US" sz="1600" dirty="0" err="1"/>
              <a:t>untuk</a:t>
            </a:r>
            <a:r>
              <a:rPr lang="en-US" sz="1600" dirty="0"/>
              <a:t> </a:t>
            </a:r>
            <a:r>
              <a:rPr lang="en-US" sz="1600" dirty="0" err="1"/>
              <a:t>penyelenggaraan</a:t>
            </a:r>
            <a:r>
              <a:rPr lang="en-US" sz="1600" dirty="0"/>
              <a:t> </a:t>
            </a:r>
            <a:r>
              <a:rPr lang="en-US" sz="1600" dirty="0" err="1"/>
              <a:t>pemerintahan</a:t>
            </a:r>
            <a:r>
              <a:rPr lang="en-US" sz="1600" dirty="0"/>
              <a:t> dan </a:t>
            </a:r>
            <a:r>
              <a:rPr lang="en-US" sz="1600" dirty="0" err="1"/>
              <a:t>meningkatkan</a:t>
            </a:r>
            <a:r>
              <a:rPr lang="en-US" sz="1600" dirty="0"/>
              <a:t> </a:t>
            </a:r>
            <a:r>
              <a:rPr lang="en-US" sz="1600" dirty="0" err="1"/>
              <a:t>kesejahteraan</a:t>
            </a:r>
            <a:r>
              <a:rPr lang="en-US" sz="1600" dirty="0"/>
              <a:t> </a:t>
            </a:r>
            <a:r>
              <a:rPr lang="en-US" sz="1600" dirty="0" err="1"/>
              <a:t>masyarakat</a:t>
            </a:r>
            <a:r>
              <a:rPr lang="en-US" sz="1600" dirty="0"/>
              <a:t>. </a:t>
            </a:r>
            <a:r>
              <a:rPr lang="es-ES" sz="1600" dirty="0" err="1"/>
              <a:t>Belanja</a:t>
            </a:r>
            <a:r>
              <a:rPr lang="es-ES" sz="1600" dirty="0"/>
              <a:t> </a:t>
            </a:r>
            <a:r>
              <a:rPr lang="es-ES" sz="1600" dirty="0" err="1"/>
              <a:t>pemerintah</a:t>
            </a:r>
            <a:r>
              <a:rPr lang="es-ES" sz="1600" dirty="0"/>
              <a:t> </a:t>
            </a:r>
            <a:r>
              <a:rPr lang="es-ES" sz="1600" dirty="0" err="1"/>
              <a:t>terdiri</a:t>
            </a:r>
            <a:r>
              <a:rPr lang="es-ES" sz="1600" dirty="0"/>
              <a:t> atas </a:t>
            </a:r>
            <a:r>
              <a:rPr lang="es-ES" sz="1600" dirty="0" err="1"/>
              <a:t>belanja</a:t>
            </a:r>
            <a:r>
              <a:rPr lang="es-ES" sz="1600" dirty="0"/>
              <a:t> </a:t>
            </a:r>
            <a:r>
              <a:rPr lang="es-ES" sz="1600" dirty="0" err="1"/>
              <a:t>rutin</a:t>
            </a:r>
            <a:r>
              <a:rPr lang="es-ES" sz="1600" dirty="0"/>
              <a:t> dan </a:t>
            </a:r>
            <a:r>
              <a:rPr lang="es-ES" sz="1600" dirty="0" err="1"/>
              <a:t>belanja</a:t>
            </a:r>
            <a:r>
              <a:rPr lang="es-ES" sz="1600" dirty="0"/>
              <a:t> </a:t>
            </a:r>
            <a:r>
              <a:rPr lang="es-ES" sz="1600" dirty="0" err="1"/>
              <a:t>pembangunan</a:t>
            </a:r>
            <a:r>
              <a:rPr lang="es-ES" sz="1600" dirty="0"/>
              <a:t>. </a:t>
            </a:r>
            <a:r>
              <a:rPr lang="es-ES" sz="1600" dirty="0" err="1"/>
              <a:t>Contoh</a:t>
            </a:r>
            <a:r>
              <a:rPr lang="es-ES" sz="1600" dirty="0"/>
              <a:t> </a:t>
            </a:r>
            <a:r>
              <a:rPr lang="es-ES" sz="1600" dirty="0" err="1"/>
              <a:t>dari</a:t>
            </a:r>
            <a:r>
              <a:rPr lang="es-ES" sz="1600" dirty="0"/>
              <a:t> </a:t>
            </a:r>
            <a:r>
              <a:rPr lang="es-ES" sz="1600" dirty="0" err="1"/>
              <a:t>belanja</a:t>
            </a:r>
            <a:r>
              <a:rPr lang="es-ES" sz="1600" dirty="0"/>
              <a:t> </a:t>
            </a:r>
            <a:r>
              <a:rPr lang="es-ES" sz="1600" dirty="0" err="1"/>
              <a:t>rutin</a:t>
            </a:r>
            <a:r>
              <a:rPr lang="es-ES" sz="1600" dirty="0"/>
              <a:t> </a:t>
            </a:r>
            <a:r>
              <a:rPr lang="es-ES" sz="1600" dirty="0" err="1"/>
              <a:t>adalah</a:t>
            </a:r>
            <a:r>
              <a:rPr lang="es-ES" sz="1600" dirty="0"/>
              <a:t> </a:t>
            </a:r>
            <a:r>
              <a:rPr lang="es-ES" sz="1600" dirty="0" err="1"/>
              <a:t>pembayaran</a:t>
            </a:r>
            <a:r>
              <a:rPr lang="es-ES" sz="1600" dirty="0"/>
              <a:t> </a:t>
            </a:r>
            <a:r>
              <a:rPr lang="es-ES" sz="1600" dirty="0" err="1"/>
              <a:t>gaji</a:t>
            </a:r>
            <a:r>
              <a:rPr lang="es-ES" sz="1600" dirty="0"/>
              <a:t> </a:t>
            </a:r>
            <a:r>
              <a:rPr lang="es-ES" sz="1600" dirty="0" err="1"/>
              <a:t>pegawai</a:t>
            </a:r>
            <a:r>
              <a:rPr lang="es-ES" sz="1600" dirty="0"/>
              <a:t> </a:t>
            </a:r>
            <a:r>
              <a:rPr lang="es-ES" sz="1600" dirty="0" err="1"/>
              <a:t>negeri</a:t>
            </a:r>
            <a:r>
              <a:rPr lang="es-ES" sz="1600" dirty="0"/>
              <a:t> dan TNI. </a:t>
            </a:r>
            <a:r>
              <a:rPr lang="es-ES" sz="1600" dirty="0" err="1"/>
              <a:t>Rumah</a:t>
            </a:r>
            <a:r>
              <a:rPr lang="es-ES" sz="1600" dirty="0"/>
              <a:t> </a:t>
            </a:r>
            <a:r>
              <a:rPr lang="es-ES" sz="1600" dirty="0" err="1"/>
              <a:t>tangga</a:t>
            </a:r>
            <a:r>
              <a:rPr lang="es-ES" sz="1600" dirty="0"/>
              <a:t> dan </a:t>
            </a:r>
            <a:r>
              <a:rPr lang="es-ES" sz="1600" dirty="0" err="1"/>
              <a:t>perusahaan</a:t>
            </a:r>
            <a:r>
              <a:rPr lang="es-ES" sz="1600" dirty="0"/>
              <a:t> </a:t>
            </a:r>
            <a:r>
              <a:rPr lang="es-ES" sz="1600" dirty="0" err="1"/>
              <a:t>membayar</a:t>
            </a:r>
            <a:r>
              <a:rPr lang="es-ES" sz="1600" dirty="0"/>
              <a:t> </a:t>
            </a:r>
            <a:r>
              <a:rPr lang="es-ES" sz="1600" dirty="0" err="1"/>
              <a:t>pajak</a:t>
            </a:r>
            <a:r>
              <a:rPr lang="es-ES" sz="1600" dirty="0"/>
              <a:t> </a:t>
            </a:r>
            <a:r>
              <a:rPr lang="es-ES" sz="1600" dirty="0" err="1"/>
              <a:t>kepada</a:t>
            </a:r>
            <a:r>
              <a:rPr lang="es-ES" sz="1600" dirty="0"/>
              <a:t>  </a:t>
            </a:r>
            <a:r>
              <a:rPr lang="es-ES" sz="1600" dirty="0" err="1"/>
              <a:t>pemerintah</a:t>
            </a:r>
            <a:r>
              <a:rPr lang="es-ES" sz="1600" dirty="0"/>
              <a:t> </a:t>
            </a:r>
            <a:r>
              <a:rPr lang="es-ES" sz="1600" dirty="0" err="1"/>
              <a:t>untuk</a:t>
            </a:r>
            <a:r>
              <a:rPr lang="es-ES" sz="1600" dirty="0"/>
              <a:t> </a:t>
            </a:r>
            <a:r>
              <a:rPr lang="es-ES" sz="1600" dirty="0" err="1"/>
              <a:t>membiayai</a:t>
            </a:r>
            <a:r>
              <a:rPr lang="es-ES" sz="1600" dirty="0"/>
              <a:t> </a:t>
            </a:r>
            <a:r>
              <a:rPr lang="es-ES" sz="1600" dirty="0" err="1"/>
              <a:t>pengeluaran</a:t>
            </a:r>
            <a:r>
              <a:rPr lang="es-ES" sz="1600" dirty="0"/>
              <a:t> </a:t>
            </a:r>
            <a:r>
              <a:rPr lang="es-ES" sz="1600" dirty="0" err="1"/>
              <a:t>pemerintah</a:t>
            </a:r>
            <a:r>
              <a:rPr lang="es-ES" sz="1600" dirty="0"/>
              <a:t> </a:t>
            </a:r>
            <a:r>
              <a:rPr lang="es-ES" sz="1600" dirty="0" err="1"/>
              <a:t>tersebut</a:t>
            </a:r>
            <a:r>
              <a:rPr lang="es-ES" sz="1600" dirty="0"/>
              <a:t>. </a:t>
            </a:r>
            <a:r>
              <a:rPr lang="es-ES" sz="1600" dirty="0" err="1"/>
              <a:t>Dengan</a:t>
            </a:r>
            <a:r>
              <a:rPr lang="es-ES" sz="1600" dirty="0"/>
              <a:t> </a:t>
            </a:r>
            <a:r>
              <a:rPr lang="es-ES" sz="1600" dirty="0" err="1"/>
              <a:t>diperkenalkannya</a:t>
            </a:r>
            <a:r>
              <a:rPr lang="es-ES" sz="1600" dirty="0"/>
              <a:t> </a:t>
            </a:r>
            <a:r>
              <a:rPr lang="es-ES" sz="1600" dirty="0" err="1"/>
              <a:t>pemerintah</a:t>
            </a:r>
            <a:r>
              <a:rPr lang="es-ES" sz="1600" dirty="0"/>
              <a:t> </a:t>
            </a:r>
            <a:r>
              <a:rPr lang="es-ES" sz="1600" dirty="0" err="1"/>
              <a:t>dalam</a:t>
            </a:r>
            <a:r>
              <a:rPr lang="es-ES" sz="1600" dirty="0"/>
              <a:t> </a:t>
            </a:r>
            <a:r>
              <a:rPr lang="es-ES" sz="1600" dirty="0" err="1"/>
              <a:t>aliran</a:t>
            </a:r>
            <a:r>
              <a:rPr lang="es-ES" sz="1600" dirty="0"/>
              <a:t> </a:t>
            </a:r>
            <a:r>
              <a:rPr lang="es-ES" sz="1600" dirty="0" err="1"/>
              <a:t>sirkuler</a:t>
            </a:r>
            <a:r>
              <a:rPr lang="es-ES" sz="1600" dirty="0"/>
              <a:t>, total </a:t>
            </a:r>
            <a:r>
              <a:rPr lang="es-ES" sz="1600" dirty="0" err="1"/>
              <a:t>nilai</a:t>
            </a:r>
            <a:r>
              <a:rPr lang="es-ES" sz="1600" dirty="0"/>
              <a:t> </a:t>
            </a:r>
            <a:r>
              <a:rPr lang="es-ES" sz="1600" dirty="0" err="1"/>
              <a:t>produksi</a:t>
            </a:r>
            <a:r>
              <a:rPr lang="es-ES" sz="1600" dirty="0"/>
              <a:t> </a:t>
            </a:r>
            <a:r>
              <a:rPr lang="es-ES" sz="1600" dirty="0" err="1"/>
              <a:t>perusahaan</a:t>
            </a:r>
            <a:r>
              <a:rPr lang="es-ES" sz="1600" dirty="0"/>
              <a:t> </a:t>
            </a:r>
            <a:r>
              <a:rPr lang="es-ES" sz="1600" dirty="0" err="1"/>
              <a:t>tidak</a:t>
            </a:r>
            <a:r>
              <a:rPr lang="es-ES" sz="1600" dirty="0"/>
              <a:t> </a:t>
            </a:r>
            <a:r>
              <a:rPr lang="es-ES" sz="1600" dirty="0" err="1"/>
              <a:t>lagi</a:t>
            </a:r>
            <a:r>
              <a:rPr lang="es-ES" sz="1600" dirty="0"/>
              <a:t> sama </a:t>
            </a:r>
            <a:r>
              <a:rPr lang="es-ES" sz="1600" dirty="0" err="1"/>
              <a:t>dengan</a:t>
            </a:r>
            <a:r>
              <a:rPr lang="es-ES" sz="1600" dirty="0"/>
              <a:t> </a:t>
            </a:r>
            <a:r>
              <a:rPr lang="es-ES" sz="1600" dirty="0" err="1"/>
              <a:t>nilai</a:t>
            </a:r>
            <a:r>
              <a:rPr lang="es-ES" sz="1600" dirty="0"/>
              <a:t> </a:t>
            </a:r>
            <a:r>
              <a:rPr lang="es-ES" sz="1600" dirty="0" err="1"/>
              <a:t>pendapatan</a:t>
            </a:r>
            <a:r>
              <a:rPr lang="es-ES" sz="1600" dirty="0"/>
              <a:t> </a:t>
            </a:r>
            <a:r>
              <a:rPr lang="es-ES" sz="1600" dirty="0" err="1"/>
              <a:t>rumah</a:t>
            </a:r>
            <a:r>
              <a:rPr lang="es-ES" sz="1600" dirty="0"/>
              <a:t> </a:t>
            </a:r>
            <a:r>
              <a:rPr lang="es-ES" sz="1600" dirty="0" err="1"/>
              <a:t>tangga</a:t>
            </a:r>
            <a:r>
              <a:rPr lang="es-ES" sz="1600" dirty="0"/>
              <a:t>.</a:t>
            </a:r>
            <a:endParaRPr lang="en-US" sz="1600" dirty="0"/>
          </a:p>
        </p:txBody>
      </p:sp>
    </p:spTree>
    <p:extLst>
      <p:ext uri="{BB962C8B-B14F-4D97-AF65-F5344CB8AC3E}">
        <p14:creationId xmlns:p14="http://schemas.microsoft.com/office/powerpoint/2010/main" val="269329471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it-IT" sz="2000" b="1" dirty="0">
                <a:solidFill>
                  <a:schemeClr val="bg1"/>
                </a:solidFill>
                <a:latin typeface="Candara" pitchFamily="34" charset="0"/>
              </a:rPr>
              <a:t>D. Pelaku Ekonomi </a:t>
            </a:r>
          </a:p>
        </p:txBody>
      </p:sp>
      <p:grpSp>
        <p:nvGrpSpPr>
          <p:cNvPr id="9" name="Group 8"/>
          <p:cNvGrpSpPr/>
          <p:nvPr/>
        </p:nvGrpSpPr>
        <p:grpSpPr>
          <a:xfrm>
            <a:off x="0"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4" name="TextBox 3">
            <a:extLst>
              <a:ext uri="{FF2B5EF4-FFF2-40B4-BE49-F238E27FC236}">
                <a16:creationId xmlns:a16="http://schemas.microsoft.com/office/drawing/2014/main" id="{B85ADBDA-BA10-4E4C-9379-6D2669DD3755}"/>
              </a:ext>
            </a:extLst>
          </p:cNvPr>
          <p:cNvSpPr txBox="1"/>
          <p:nvPr/>
        </p:nvSpPr>
        <p:spPr>
          <a:xfrm>
            <a:off x="6896100" y="923601"/>
            <a:ext cx="990600" cy="617376"/>
          </a:xfrm>
          <a:prstGeom prst="rect">
            <a:avLst/>
          </a:prstGeom>
          <a:noFill/>
        </p:spPr>
        <p:txBody>
          <a:bodyPr wrap="square" rtlCol="0">
            <a:spAutoFit/>
          </a:bodyPr>
          <a:lstStyle/>
          <a:p>
            <a:endParaRPr lang="en-ID" dirty="0"/>
          </a:p>
        </p:txBody>
      </p:sp>
      <p:sp>
        <p:nvSpPr>
          <p:cNvPr id="17" name="TextBox 16">
            <a:extLst>
              <a:ext uri="{FF2B5EF4-FFF2-40B4-BE49-F238E27FC236}">
                <a16:creationId xmlns:a16="http://schemas.microsoft.com/office/drawing/2014/main" id="{5D8A9396-DC3F-4B9D-A6BD-1FA552D73B1A}"/>
              </a:ext>
            </a:extLst>
          </p:cNvPr>
          <p:cNvSpPr txBox="1"/>
          <p:nvPr/>
        </p:nvSpPr>
        <p:spPr>
          <a:xfrm>
            <a:off x="21265" y="554269"/>
            <a:ext cx="4603896" cy="369332"/>
          </a:xfrm>
          <a:prstGeom prst="rect">
            <a:avLst/>
          </a:prstGeom>
          <a:noFill/>
        </p:spPr>
        <p:txBody>
          <a:bodyPr wrap="square">
            <a:spAutoFit/>
          </a:bodyPr>
          <a:lstStyle/>
          <a:p>
            <a:r>
              <a:rPr lang="en-US" b="1" dirty="0"/>
              <a:t>4. Masyarakat </a:t>
            </a:r>
            <a:r>
              <a:rPr lang="en-US" b="1" dirty="0" err="1"/>
              <a:t>Luar</a:t>
            </a:r>
            <a:r>
              <a:rPr lang="en-US" b="1" dirty="0"/>
              <a:t> Negeri</a:t>
            </a:r>
          </a:p>
        </p:txBody>
      </p:sp>
      <p:sp>
        <p:nvSpPr>
          <p:cNvPr id="19" name="TextBox 18">
            <a:extLst>
              <a:ext uri="{FF2B5EF4-FFF2-40B4-BE49-F238E27FC236}">
                <a16:creationId xmlns:a16="http://schemas.microsoft.com/office/drawing/2014/main" id="{0ACC1E0A-99F5-4EEA-9519-A8562FD96B60}"/>
              </a:ext>
            </a:extLst>
          </p:cNvPr>
          <p:cNvSpPr txBox="1"/>
          <p:nvPr/>
        </p:nvSpPr>
        <p:spPr>
          <a:xfrm>
            <a:off x="380999" y="1043202"/>
            <a:ext cx="8382000" cy="3139321"/>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en-US" dirty="0"/>
              <a:t>Masyarakat </a:t>
            </a:r>
            <a:r>
              <a:rPr lang="en-US" dirty="0" err="1"/>
              <a:t>luar</a:t>
            </a:r>
            <a:r>
              <a:rPr lang="en-US" dirty="0"/>
              <a:t> negeri </a:t>
            </a:r>
            <a:r>
              <a:rPr lang="en-US" dirty="0" err="1"/>
              <a:t>atau</a:t>
            </a:r>
            <a:r>
              <a:rPr lang="en-US" dirty="0"/>
              <a:t> </a:t>
            </a:r>
            <a:r>
              <a:rPr lang="en-US" dirty="0" err="1"/>
              <a:t>rumah</a:t>
            </a:r>
            <a:r>
              <a:rPr lang="en-US" dirty="0"/>
              <a:t> </a:t>
            </a:r>
            <a:r>
              <a:rPr lang="en-US" dirty="0" err="1"/>
              <a:t>tangga</a:t>
            </a:r>
            <a:r>
              <a:rPr lang="en-US" dirty="0"/>
              <a:t> </a:t>
            </a:r>
            <a:r>
              <a:rPr lang="en-US" dirty="0" err="1"/>
              <a:t>luar</a:t>
            </a:r>
            <a:r>
              <a:rPr lang="en-US" dirty="0"/>
              <a:t> negeri </a:t>
            </a:r>
            <a:r>
              <a:rPr lang="en-US" dirty="0" err="1"/>
              <a:t>termasuk</a:t>
            </a:r>
            <a:r>
              <a:rPr lang="en-US" dirty="0"/>
              <a:t> </a:t>
            </a:r>
            <a:r>
              <a:rPr lang="en-US" dirty="0" err="1"/>
              <a:t>pelaku</a:t>
            </a:r>
            <a:r>
              <a:rPr lang="en-US" dirty="0"/>
              <a:t> </a:t>
            </a:r>
            <a:r>
              <a:rPr lang="en-US" dirty="0" err="1"/>
              <a:t>ekonomi</a:t>
            </a:r>
            <a:r>
              <a:rPr lang="en-US" dirty="0"/>
              <a:t>. </a:t>
            </a:r>
            <a:r>
              <a:rPr lang="en-US" dirty="0" err="1"/>
              <a:t>Kegiatan</a:t>
            </a:r>
            <a:r>
              <a:rPr lang="en-US" dirty="0"/>
              <a:t> </a:t>
            </a:r>
            <a:r>
              <a:rPr lang="en-US" dirty="0" err="1"/>
              <a:t>ekspor</a:t>
            </a:r>
            <a:r>
              <a:rPr lang="en-US" dirty="0"/>
              <a:t> dan </a:t>
            </a:r>
            <a:r>
              <a:rPr lang="en-US" dirty="0" err="1"/>
              <a:t>impor</a:t>
            </a:r>
            <a:r>
              <a:rPr lang="en-US" dirty="0"/>
              <a:t> </a:t>
            </a:r>
            <a:r>
              <a:rPr lang="en-US" dirty="0" err="1"/>
              <a:t>menunjukkan</a:t>
            </a:r>
            <a:r>
              <a:rPr lang="en-US" dirty="0"/>
              <a:t> </a:t>
            </a:r>
            <a:r>
              <a:rPr lang="en-US" dirty="0" err="1"/>
              <a:t>bahwa</a:t>
            </a:r>
            <a:r>
              <a:rPr lang="en-US" dirty="0"/>
              <a:t> negara-negara </a:t>
            </a:r>
            <a:r>
              <a:rPr lang="en-US" dirty="0" err="1"/>
              <a:t>asing</a:t>
            </a:r>
            <a:r>
              <a:rPr lang="en-US" dirty="0"/>
              <a:t> juga </a:t>
            </a:r>
            <a:r>
              <a:rPr lang="en-US" dirty="0" err="1"/>
              <a:t>memengaruhi</a:t>
            </a:r>
            <a:r>
              <a:rPr lang="en-US" dirty="0"/>
              <a:t> dan </a:t>
            </a:r>
            <a:r>
              <a:rPr lang="en-US" dirty="0" err="1"/>
              <a:t>dipengaruhi</a:t>
            </a:r>
            <a:r>
              <a:rPr lang="en-US" dirty="0"/>
              <a:t> oleh </a:t>
            </a:r>
            <a:r>
              <a:rPr lang="en-US" dirty="0" err="1"/>
              <a:t>usaha</a:t>
            </a:r>
            <a:r>
              <a:rPr lang="en-US" dirty="0"/>
              <a:t> </a:t>
            </a:r>
            <a:r>
              <a:rPr lang="en-US" dirty="0" err="1"/>
              <a:t>rumah</a:t>
            </a:r>
            <a:r>
              <a:rPr lang="en-US" dirty="0"/>
              <a:t> </a:t>
            </a:r>
            <a:r>
              <a:rPr lang="en-US" dirty="0" err="1"/>
              <a:t>tangga</a:t>
            </a:r>
            <a:r>
              <a:rPr lang="en-US" dirty="0"/>
              <a:t> </a:t>
            </a:r>
            <a:r>
              <a:rPr lang="en-US" dirty="0" err="1"/>
              <a:t>keluarga</a:t>
            </a:r>
            <a:r>
              <a:rPr lang="en-US" dirty="0"/>
              <a:t> dan </a:t>
            </a:r>
            <a:r>
              <a:rPr lang="en-US" dirty="0" err="1"/>
              <a:t>pemerintah</a:t>
            </a:r>
            <a:r>
              <a:rPr lang="en-US" dirty="0"/>
              <a:t>. </a:t>
            </a:r>
            <a:r>
              <a:rPr lang="en-US" dirty="0" err="1"/>
              <a:t>Selain</a:t>
            </a:r>
            <a:r>
              <a:rPr lang="en-US" dirty="0"/>
              <a:t> </a:t>
            </a:r>
            <a:r>
              <a:rPr lang="en-US" dirty="0" err="1"/>
              <a:t>itu</a:t>
            </a:r>
            <a:r>
              <a:rPr lang="en-US" dirty="0"/>
              <a:t>, </a:t>
            </a:r>
            <a:r>
              <a:rPr lang="en-US" dirty="0" err="1"/>
              <a:t>dengan</a:t>
            </a:r>
            <a:r>
              <a:rPr lang="en-US" dirty="0"/>
              <a:t> </a:t>
            </a:r>
            <a:r>
              <a:rPr lang="en-US" dirty="0" err="1"/>
              <a:t>mengasumsikan</a:t>
            </a:r>
            <a:r>
              <a:rPr lang="en-US" dirty="0"/>
              <a:t> </a:t>
            </a:r>
            <a:r>
              <a:rPr lang="en-US" dirty="0" err="1"/>
              <a:t>tidak</a:t>
            </a:r>
            <a:r>
              <a:rPr lang="en-US" dirty="0"/>
              <a:t> </a:t>
            </a:r>
            <a:r>
              <a:rPr lang="en-US" dirty="0" err="1"/>
              <a:t>adanya</a:t>
            </a:r>
            <a:r>
              <a:rPr lang="en-US" dirty="0"/>
              <a:t> </a:t>
            </a:r>
            <a:r>
              <a:rPr lang="en-US" dirty="0" err="1"/>
              <a:t>campur</a:t>
            </a:r>
            <a:r>
              <a:rPr lang="en-US" dirty="0"/>
              <a:t> </a:t>
            </a:r>
            <a:r>
              <a:rPr lang="en-US" dirty="0" err="1"/>
              <a:t>tangan</a:t>
            </a:r>
            <a:r>
              <a:rPr lang="en-US" dirty="0"/>
              <a:t> </a:t>
            </a:r>
            <a:r>
              <a:rPr lang="en-US" dirty="0" err="1"/>
              <a:t>pemerintah</a:t>
            </a:r>
            <a:r>
              <a:rPr lang="en-US" dirty="0"/>
              <a:t> </a:t>
            </a:r>
            <a:r>
              <a:rPr lang="en-US" dirty="0" err="1"/>
              <a:t>dalam</a:t>
            </a:r>
            <a:r>
              <a:rPr lang="en-US" dirty="0"/>
              <a:t> valuta </a:t>
            </a:r>
            <a:r>
              <a:rPr lang="en-US" dirty="0" err="1"/>
              <a:t>asing</a:t>
            </a:r>
            <a:r>
              <a:rPr lang="en-US" dirty="0"/>
              <a:t>, </a:t>
            </a:r>
            <a:r>
              <a:rPr lang="en-US" dirty="0" err="1"/>
              <a:t>kita</a:t>
            </a:r>
            <a:r>
              <a:rPr lang="en-US" dirty="0"/>
              <a:t> </a:t>
            </a:r>
            <a:r>
              <a:rPr lang="en-US" dirty="0" err="1"/>
              <a:t>dapat</a:t>
            </a:r>
            <a:r>
              <a:rPr lang="en-US" dirty="0"/>
              <a:t> </a:t>
            </a:r>
            <a:r>
              <a:rPr lang="en-US" dirty="0" err="1"/>
              <a:t>melihat</a:t>
            </a:r>
            <a:r>
              <a:rPr lang="en-US" dirty="0"/>
              <a:t> </a:t>
            </a:r>
            <a:r>
              <a:rPr lang="en-US" dirty="0" err="1"/>
              <a:t>arah</a:t>
            </a:r>
            <a:r>
              <a:rPr lang="en-US" dirty="0"/>
              <a:t> </a:t>
            </a:r>
            <a:r>
              <a:rPr lang="en-US" dirty="0" err="1"/>
              <a:t>aliran</a:t>
            </a:r>
            <a:r>
              <a:rPr lang="en-US" dirty="0"/>
              <a:t> </a:t>
            </a:r>
            <a:r>
              <a:rPr lang="en-US" dirty="0" err="1"/>
              <a:t>ekspor</a:t>
            </a:r>
            <a:r>
              <a:rPr lang="en-US" dirty="0"/>
              <a:t> </a:t>
            </a:r>
            <a:r>
              <a:rPr lang="en-US" dirty="0" err="1"/>
              <a:t>bersih</a:t>
            </a:r>
            <a:r>
              <a:rPr lang="en-US" dirty="0"/>
              <a:t>. </a:t>
            </a:r>
            <a:r>
              <a:rPr lang="en-US" dirty="0" err="1"/>
              <a:t>Ekspor</a:t>
            </a:r>
            <a:r>
              <a:rPr lang="en-US" dirty="0"/>
              <a:t> </a:t>
            </a:r>
            <a:r>
              <a:rPr lang="en-US" dirty="0" err="1"/>
              <a:t>bersih</a:t>
            </a:r>
            <a:r>
              <a:rPr lang="en-US" dirty="0"/>
              <a:t> </a:t>
            </a:r>
            <a:r>
              <a:rPr lang="en-US" dirty="0" err="1"/>
              <a:t>dari</a:t>
            </a:r>
            <a:r>
              <a:rPr lang="en-US" dirty="0"/>
              <a:t> negara </a:t>
            </a:r>
            <a:r>
              <a:rPr lang="en-US" dirty="0" err="1"/>
              <a:t>asal</a:t>
            </a:r>
            <a:r>
              <a:rPr lang="en-US" dirty="0"/>
              <a:t> </a:t>
            </a:r>
            <a:r>
              <a:rPr lang="en-US" dirty="0" err="1"/>
              <a:t>dapat</a:t>
            </a:r>
            <a:r>
              <a:rPr lang="en-US" dirty="0"/>
              <a:t> </a:t>
            </a:r>
            <a:r>
              <a:rPr lang="en-US" dirty="0" err="1"/>
              <a:t>menyebabkan</a:t>
            </a:r>
            <a:r>
              <a:rPr lang="en-US" dirty="0"/>
              <a:t> surplus </a:t>
            </a:r>
            <a:r>
              <a:rPr lang="en-US" dirty="0" err="1"/>
              <a:t>perdagangan</a:t>
            </a:r>
            <a:r>
              <a:rPr lang="en-US" dirty="0"/>
              <a:t> </a:t>
            </a:r>
            <a:r>
              <a:rPr lang="en-US" dirty="0" err="1"/>
              <a:t>atau</a:t>
            </a:r>
            <a:r>
              <a:rPr lang="en-US" dirty="0"/>
              <a:t> </a:t>
            </a:r>
            <a:r>
              <a:rPr lang="en-US" dirty="0" err="1"/>
              <a:t>defisit</a:t>
            </a:r>
            <a:r>
              <a:rPr lang="en-US" dirty="0"/>
              <a:t> </a:t>
            </a:r>
            <a:r>
              <a:rPr lang="en-US" dirty="0" err="1"/>
              <a:t>perdagangan</a:t>
            </a:r>
            <a:r>
              <a:rPr lang="en-US" dirty="0"/>
              <a:t>. Ketika surplus </a:t>
            </a:r>
            <a:r>
              <a:rPr lang="en-US" dirty="0" err="1"/>
              <a:t>perdagangan</a:t>
            </a:r>
            <a:r>
              <a:rPr lang="en-US" dirty="0"/>
              <a:t> </a:t>
            </a:r>
            <a:r>
              <a:rPr lang="en-US" dirty="0" err="1"/>
              <a:t>terjadi</a:t>
            </a:r>
            <a:r>
              <a:rPr lang="en-US" dirty="0"/>
              <a:t>, </a:t>
            </a:r>
            <a:r>
              <a:rPr lang="en-US" dirty="0" err="1"/>
              <a:t>ada</a:t>
            </a:r>
            <a:r>
              <a:rPr lang="en-US" dirty="0"/>
              <a:t> </a:t>
            </a:r>
            <a:r>
              <a:rPr lang="en-US" dirty="0" err="1"/>
              <a:t>aliran</a:t>
            </a:r>
            <a:r>
              <a:rPr lang="en-US" dirty="0"/>
              <a:t> </a:t>
            </a:r>
            <a:r>
              <a:rPr lang="en-US" dirty="0" err="1"/>
              <a:t>bersih</a:t>
            </a:r>
            <a:r>
              <a:rPr lang="en-US" dirty="0"/>
              <a:t> </a:t>
            </a:r>
            <a:r>
              <a:rPr lang="en-US" dirty="0" err="1"/>
              <a:t>barang</a:t>
            </a:r>
            <a:r>
              <a:rPr lang="en-US" dirty="0"/>
              <a:t> </a:t>
            </a:r>
            <a:r>
              <a:rPr lang="en-US" dirty="0" err="1"/>
              <a:t>dari</a:t>
            </a:r>
            <a:r>
              <a:rPr lang="en-US" dirty="0"/>
              <a:t> </a:t>
            </a:r>
            <a:r>
              <a:rPr lang="en-US" dirty="0" err="1"/>
              <a:t>perusahaan-perusahaan</a:t>
            </a:r>
            <a:r>
              <a:rPr lang="en-US" dirty="0"/>
              <a:t> negara </a:t>
            </a:r>
            <a:r>
              <a:rPr lang="en-US" dirty="0" err="1"/>
              <a:t>asal</a:t>
            </a:r>
            <a:r>
              <a:rPr lang="en-US" dirty="0"/>
              <a:t> </a:t>
            </a:r>
            <a:r>
              <a:rPr lang="en-US" dirty="0" err="1"/>
              <a:t>ke</a:t>
            </a:r>
            <a:r>
              <a:rPr lang="en-US" dirty="0"/>
              <a:t> negara-negara </a:t>
            </a:r>
          </a:p>
          <a:p>
            <a:r>
              <a:rPr lang="en-US" dirty="0" err="1"/>
              <a:t>asing</a:t>
            </a:r>
            <a:r>
              <a:rPr lang="en-US" dirty="0"/>
              <a:t> dan </a:t>
            </a:r>
            <a:r>
              <a:rPr lang="en-US" dirty="0" err="1"/>
              <a:t>aliran</a:t>
            </a:r>
            <a:r>
              <a:rPr lang="en-US" dirty="0"/>
              <a:t> </a:t>
            </a:r>
            <a:r>
              <a:rPr lang="en-US" dirty="0" err="1"/>
              <a:t>bersih</a:t>
            </a:r>
            <a:r>
              <a:rPr lang="en-US" dirty="0"/>
              <a:t> uang </a:t>
            </a:r>
            <a:r>
              <a:rPr lang="en-US" dirty="0" err="1"/>
              <a:t>dari</a:t>
            </a:r>
            <a:r>
              <a:rPr lang="en-US" dirty="0"/>
              <a:t> </a:t>
            </a:r>
            <a:r>
              <a:rPr lang="en-US" dirty="0" err="1"/>
              <a:t>luar</a:t>
            </a:r>
            <a:r>
              <a:rPr lang="en-US" dirty="0"/>
              <a:t> negeri </a:t>
            </a:r>
            <a:r>
              <a:rPr lang="en-US" dirty="0" err="1"/>
              <a:t>untuk</a:t>
            </a:r>
            <a:r>
              <a:rPr lang="en-US" dirty="0"/>
              <a:t> </a:t>
            </a:r>
            <a:r>
              <a:rPr lang="en-US" dirty="0" err="1"/>
              <a:t>perusahaan</a:t>
            </a:r>
            <a:r>
              <a:rPr lang="en-US" dirty="0"/>
              <a:t> </a:t>
            </a:r>
            <a:r>
              <a:rPr lang="en-US" dirty="0" err="1"/>
              <a:t>dari</a:t>
            </a:r>
            <a:r>
              <a:rPr lang="en-US" dirty="0"/>
              <a:t> negara </a:t>
            </a:r>
            <a:r>
              <a:rPr lang="en-US" dirty="0" err="1"/>
              <a:t>asal</a:t>
            </a:r>
            <a:r>
              <a:rPr lang="en-US" dirty="0"/>
              <a:t>. Ketika </a:t>
            </a:r>
            <a:r>
              <a:rPr lang="en-US" dirty="0" err="1"/>
              <a:t>defisit</a:t>
            </a:r>
            <a:r>
              <a:rPr lang="en-US" dirty="0"/>
              <a:t> </a:t>
            </a:r>
            <a:r>
              <a:rPr lang="en-US" dirty="0" err="1"/>
              <a:t>perdagangan</a:t>
            </a:r>
            <a:r>
              <a:rPr lang="en-US" dirty="0"/>
              <a:t> </a:t>
            </a:r>
            <a:r>
              <a:rPr lang="en-US" dirty="0" err="1"/>
              <a:t>terjadi</a:t>
            </a:r>
            <a:r>
              <a:rPr lang="en-US" dirty="0"/>
              <a:t>, </a:t>
            </a:r>
            <a:r>
              <a:rPr lang="en-US" dirty="0" err="1"/>
              <a:t>ada</a:t>
            </a:r>
            <a:r>
              <a:rPr lang="en-US" dirty="0"/>
              <a:t> </a:t>
            </a:r>
            <a:r>
              <a:rPr lang="en-US" dirty="0" err="1"/>
              <a:t>arus</a:t>
            </a:r>
            <a:r>
              <a:rPr lang="en-US" dirty="0"/>
              <a:t> </a:t>
            </a:r>
            <a:r>
              <a:rPr lang="en-US" dirty="0" err="1"/>
              <a:t>bersih</a:t>
            </a:r>
            <a:r>
              <a:rPr lang="en-US" dirty="0"/>
              <a:t> </a:t>
            </a:r>
            <a:r>
              <a:rPr lang="en-US" dirty="0" err="1"/>
              <a:t>barang</a:t>
            </a:r>
            <a:r>
              <a:rPr lang="en-US" dirty="0"/>
              <a:t> </a:t>
            </a:r>
            <a:r>
              <a:rPr lang="en-US" dirty="0" err="1"/>
              <a:t>dari</a:t>
            </a:r>
            <a:r>
              <a:rPr lang="en-US" dirty="0"/>
              <a:t> negara-negara </a:t>
            </a:r>
            <a:r>
              <a:rPr lang="en-US" dirty="0" err="1"/>
              <a:t>asing</a:t>
            </a:r>
            <a:r>
              <a:rPr lang="en-US" dirty="0"/>
              <a:t> </a:t>
            </a:r>
            <a:r>
              <a:rPr lang="en-US" dirty="0" err="1"/>
              <a:t>kepada</a:t>
            </a:r>
            <a:r>
              <a:rPr lang="en-US" dirty="0"/>
              <a:t> </a:t>
            </a:r>
            <a:r>
              <a:rPr lang="en-US" dirty="0" err="1"/>
              <a:t>perusahaan</a:t>
            </a:r>
            <a:r>
              <a:rPr lang="en-US" dirty="0"/>
              <a:t> di negara </a:t>
            </a:r>
            <a:r>
              <a:rPr lang="en-US" dirty="0" err="1"/>
              <a:t>asal</a:t>
            </a:r>
            <a:r>
              <a:rPr lang="en-US" dirty="0"/>
              <a:t> dan uang </a:t>
            </a:r>
            <a:r>
              <a:rPr lang="en-US" dirty="0" err="1"/>
              <a:t>bersih</a:t>
            </a:r>
            <a:r>
              <a:rPr lang="en-US" dirty="0"/>
              <a:t> </a:t>
            </a:r>
            <a:r>
              <a:rPr lang="en-US" dirty="0" err="1"/>
              <a:t>mengalir</a:t>
            </a:r>
            <a:r>
              <a:rPr lang="en-US" dirty="0"/>
              <a:t> </a:t>
            </a:r>
            <a:r>
              <a:rPr lang="en-US" dirty="0" err="1"/>
              <a:t>dari</a:t>
            </a:r>
            <a:r>
              <a:rPr lang="en-US" dirty="0"/>
              <a:t> </a:t>
            </a:r>
            <a:r>
              <a:rPr lang="en-US" dirty="0" err="1"/>
              <a:t>perusahaan</a:t>
            </a:r>
            <a:r>
              <a:rPr lang="en-US" dirty="0"/>
              <a:t> negara </a:t>
            </a:r>
            <a:r>
              <a:rPr lang="en-US" dirty="0" err="1"/>
              <a:t>asal</a:t>
            </a:r>
            <a:r>
              <a:rPr lang="en-US" dirty="0"/>
              <a:t> </a:t>
            </a:r>
            <a:r>
              <a:rPr lang="en-US" dirty="0" err="1"/>
              <a:t>ke</a:t>
            </a:r>
            <a:r>
              <a:rPr lang="en-US" dirty="0"/>
              <a:t> negara-negara </a:t>
            </a:r>
            <a:r>
              <a:rPr lang="en-US" dirty="0" err="1"/>
              <a:t>asing</a:t>
            </a:r>
            <a:endParaRPr lang="en-US" dirty="0"/>
          </a:p>
        </p:txBody>
      </p:sp>
    </p:spTree>
    <p:extLst>
      <p:ext uri="{BB962C8B-B14F-4D97-AF65-F5344CB8AC3E}">
        <p14:creationId xmlns:p14="http://schemas.microsoft.com/office/powerpoint/2010/main" val="147722324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4">
            <a:extLst>
              <a:ext uri="{FF2B5EF4-FFF2-40B4-BE49-F238E27FC236}">
                <a16:creationId xmlns:a16="http://schemas.microsoft.com/office/drawing/2014/main" id="{4909F082-12BB-F127-D7A2-A90B27D360CA}"/>
              </a:ext>
            </a:extLst>
          </p:cNvPr>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it-IT" sz="2000" b="1" dirty="0">
                <a:solidFill>
                  <a:schemeClr val="bg1"/>
                </a:solidFill>
                <a:latin typeface="Candara" pitchFamily="34" charset="0"/>
              </a:rPr>
              <a:t>D. Pelaku Ekonomi </a:t>
            </a:r>
          </a:p>
        </p:txBody>
      </p:sp>
      <p:grpSp>
        <p:nvGrpSpPr>
          <p:cNvPr id="3" name="Group 2">
            <a:extLst>
              <a:ext uri="{FF2B5EF4-FFF2-40B4-BE49-F238E27FC236}">
                <a16:creationId xmlns:a16="http://schemas.microsoft.com/office/drawing/2014/main" id="{F8EF008E-3CCB-839E-C03B-94D431760C25}"/>
              </a:ext>
            </a:extLst>
          </p:cNvPr>
          <p:cNvGrpSpPr/>
          <p:nvPr/>
        </p:nvGrpSpPr>
        <p:grpSpPr>
          <a:xfrm>
            <a:off x="0" y="4302125"/>
            <a:ext cx="9144000" cy="841375"/>
            <a:chOff x="0" y="4302125"/>
            <a:chExt cx="9144000" cy="841375"/>
          </a:xfrm>
        </p:grpSpPr>
        <p:grpSp>
          <p:nvGrpSpPr>
            <p:cNvPr id="4" name="Group 3">
              <a:extLst>
                <a:ext uri="{FF2B5EF4-FFF2-40B4-BE49-F238E27FC236}">
                  <a16:creationId xmlns:a16="http://schemas.microsoft.com/office/drawing/2014/main" id="{28CE4F86-11F0-CD7E-1682-2E582C565F72}"/>
                </a:ext>
              </a:extLst>
            </p:cNvPr>
            <p:cNvGrpSpPr/>
            <p:nvPr/>
          </p:nvGrpSpPr>
          <p:grpSpPr>
            <a:xfrm>
              <a:off x="0" y="4302125"/>
              <a:ext cx="9144000" cy="841375"/>
              <a:chOff x="0" y="4302125"/>
              <a:chExt cx="9144000" cy="841375"/>
            </a:xfrm>
          </p:grpSpPr>
          <p:grpSp>
            <p:nvGrpSpPr>
              <p:cNvPr id="6" name="Group 5">
                <a:extLst>
                  <a:ext uri="{FF2B5EF4-FFF2-40B4-BE49-F238E27FC236}">
                    <a16:creationId xmlns:a16="http://schemas.microsoft.com/office/drawing/2014/main" id="{D65D00D8-3526-8C76-0B38-BF34A37E913A}"/>
                  </a:ext>
                </a:extLst>
              </p:cNvPr>
              <p:cNvGrpSpPr/>
              <p:nvPr/>
            </p:nvGrpSpPr>
            <p:grpSpPr>
              <a:xfrm>
                <a:off x="0" y="4302125"/>
                <a:ext cx="9144000" cy="841375"/>
                <a:chOff x="0" y="4302125"/>
                <a:chExt cx="9144000" cy="841375"/>
              </a:xfrm>
            </p:grpSpPr>
            <p:pic>
              <p:nvPicPr>
                <p:cNvPr id="8" name="Picture 2" descr="E:\ELISA\ERLANGGA LISA\2017\TEMPLATE PPT\SMP PPKN kelas X kelompok wajib\SMP PPKN kelas X kelompok wajib.png">
                  <a:extLst>
                    <a:ext uri="{FF2B5EF4-FFF2-40B4-BE49-F238E27FC236}">
                      <a16:creationId xmlns:a16="http://schemas.microsoft.com/office/drawing/2014/main" id="{F77A02CA-8019-D445-BAB2-D3E145A8AF7B}"/>
                    </a:ext>
                  </a:extLst>
                </p:cNvPr>
                <p:cNvPicPr>
                  <a:picLocks noChangeAspect="1" noChangeArrowheads="1"/>
                </p:cNvPicPr>
                <p:nvPr/>
              </p:nvPicPr>
              <p:blipFill>
                <a:blip r:embed="rId2" cstate="print"/>
                <a:srcRect/>
                <a:stretch>
                  <a:fillRect/>
                </a:stretch>
              </p:blipFill>
              <p:spPr bwMode="auto">
                <a:xfrm>
                  <a:off x="0" y="4302125"/>
                  <a:ext cx="9144000" cy="841375"/>
                </a:xfrm>
                <a:prstGeom prst="rect">
                  <a:avLst/>
                </a:prstGeom>
                <a:noFill/>
              </p:spPr>
            </p:pic>
            <p:sp>
              <p:nvSpPr>
                <p:cNvPr id="9" name="TextBox 16">
                  <a:extLst>
                    <a:ext uri="{FF2B5EF4-FFF2-40B4-BE49-F238E27FC236}">
                      <a16:creationId xmlns:a16="http://schemas.microsoft.com/office/drawing/2014/main" id="{EBA22A38-5011-A07B-FB39-47F6402233DD}"/>
                    </a:ext>
                  </a:extLst>
                </p:cNvPr>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7" name="Picture 6" descr="A picture containing text&#10;&#10;Description automatically generated">
                <a:extLst>
                  <a:ext uri="{FF2B5EF4-FFF2-40B4-BE49-F238E27FC236}">
                    <a16:creationId xmlns:a16="http://schemas.microsoft.com/office/drawing/2014/main" id="{08814C04-3EC3-1BF5-44A3-115257A6AEF4}"/>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5" name="Rectangle 4">
              <a:extLst>
                <a:ext uri="{FF2B5EF4-FFF2-40B4-BE49-F238E27FC236}">
                  <a16:creationId xmlns:a16="http://schemas.microsoft.com/office/drawing/2014/main" id="{6383FAD1-DC79-DC36-70AF-8313D0916CB2}"/>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0" name="TextBox 9">
            <a:extLst>
              <a:ext uri="{FF2B5EF4-FFF2-40B4-BE49-F238E27FC236}">
                <a16:creationId xmlns:a16="http://schemas.microsoft.com/office/drawing/2014/main" id="{507A9C89-3D38-DD1B-4E05-5FBE3C8844B7}"/>
              </a:ext>
            </a:extLst>
          </p:cNvPr>
          <p:cNvSpPr txBox="1"/>
          <p:nvPr/>
        </p:nvSpPr>
        <p:spPr>
          <a:xfrm>
            <a:off x="291353" y="516116"/>
            <a:ext cx="5673650" cy="369332"/>
          </a:xfrm>
          <a:prstGeom prst="rect">
            <a:avLst/>
          </a:prstGeom>
          <a:noFill/>
        </p:spPr>
        <p:txBody>
          <a:bodyPr wrap="square" rtlCol="0">
            <a:spAutoFit/>
          </a:bodyPr>
          <a:lstStyle/>
          <a:p>
            <a:r>
              <a:rPr lang="id-ID" dirty="0"/>
              <a:t>Model Diagram Interaksi </a:t>
            </a:r>
            <a:r>
              <a:rPr lang="id-ID" dirty="0" err="1"/>
              <a:t>Antarpelaku</a:t>
            </a:r>
            <a:r>
              <a:rPr lang="id-ID" dirty="0"/>
              <a:t> Ekonomi</a:t>
            </a:r>
          </a:p>
        </p:txBody>
      </p:sp>
      <p:sp>
        <p:nvSpPr>
          <p:cNvPr id="11" name="TextBox 10">
            <a:extLst>
              <a:ext uri="{FF2B5EF4-FFF2-40B4-BE49-F238E27FC236}">
                <a16:creationId xmlns:a16="http://schemas.microsoft.com/office/drawing/2014/main" id="{5C94BE2A-BE59-A469-8092-A1D4739E1E27}"/>
              </a:ext>
            </a:extLst>
          </p:cNvPr>
          <p:cNvSpPr txBox="1"/>
          <p:nvPr/>
        </p:nvSpPr>
        <p:spPr>
          <a:xfrm>
            <a:off x="304800" y="792510"/>
            <a:ext cx="8610600" cy="523220"/>
          </a:xfrm>
          <a:prstGeom prst="rect">
            <a:avLst/>
          </a:prstGeom>
          <a:noFill/>
        </p:spPr>
        <p:txBody>
          <a:bodyPr wrap="square" rtlCol="0">
            <a:spAutoFit/>
          </a:bodyPr>
          <a:lstStyle/>
          <a:p>
            <a:pPr algn="just"/>
            <a:r>
              <a:rPr lang="id-ID" sz="1400" dirty="0"/>
              <a:t>Hubungan berbagai kegiatan dari para pelaku ekonomi dapat digambarkan dalam bentuk diagram interaksi </a:t>
            </a:r>
            <a:r>
              <a:rPr lang="id-ID" sz="1400" dirty="0" err="1"/>
              <a:t>antarpelaku</a:t>
            </a:r>
            <a:r>
              <a:rPr lang="id-ID" sz="1400" dirty="0"/>
              <a:t> kegiatan ekonomi model diagram sederhana dua sektor, tiga sektor, dan empat sektor. </a:t>
            </a:r>
          </a:p>
        </p:txBody>
      </p:sp>
      <p:sp>
        <p:nvSpPr>
          <p:cNvPr id="12" name="TextBox 11">
            <a:extLst>
              <a:ext uri="{FF2B5EF4-FFF2-40B4-BE49-F238E27FC236}">
                <a16:creationId xmlns:a16="http://schemas.microsoft.com/office/drawing/2014/main" id="{0AA9DC4E-F0A0-BF5A-5F8D-0A7886CA68B2}"/>
              </a:ext>
            </a:extLst>
          </p:cNvPr>
          <p:cNvSpPr txBox="1"/>
          <p:nvPr/>
        </p:nvSpPr>
        <p:spPr>
          <a:xfrm>
            <a:off x="309282" y="1306135"/>
            <a:ext cx="3316742" cy="307777"/>
          </a:xfrm>
          <a:prstGeom prst="rect">
            <a:avLst/>
          </a:prstGeom>
          <a:noFill/>
        </p:spPr>
        <p:txBody>
          <a:bodyPr wrap="none" rtlCol="0">
            <a:spAutoFit/>
          </a:bodyPr>
          <a:lstStyle/>
          <a:p>
            <a:r>
              <a:rPr lang="id-ID" sz="1400" b="1" dirty="0" err="1"/>
              <a:t>a</a:t>
            </a:r>
            <a:r>
              <a:rPr lang="id-ID" sz="1400" b="1" dirty="0"/>
              <a:t>. Model Diagram Sederhana (Dua Sektor)</a:t>
            </a:r>
          </a:p>
        </p:txBody>
      </p:sp>
      <p:sp>
        <p:nvSpPr>
          <p:cNvPr id="13" name="TextBox 12">
            <a:extLst>
              <a:ext uri="{FF2B5EF4-FFF2-40B4-BE49-F238E27FC236}">
                <a16:creationId xmlns:a16="http://schemas.microsoft.com/office/drawing/2014/main" id="{9F6D3C12-44E0-B181-5577-69DE773125E6}"/>
              </a:ext>
            </a:extLst>
          </p:cNvPr>
          <p:cNvSpPr txBox="1"/>
          <p:nvPr/>
        </p:nvSpPr>
        <p:spPr>
          <a:xfrm>
            <a:off x="533400" y="1619050"/>
            <a:ext cx="1981200" cy="307777"/>
          </a:xfrm>
          <a:prstGeom prst="rect">
            <a:avLst/>
          </a:prstGeom>
          <a:noFill/>
        </p:spPr>
        <p:txBody>
          <a:bodyPr wrap="square" rtlCol="0">
            <a:spAutoFit/>
          </a:bodyPr>
          <a:lstStyle/>
          <a:p>
            <a:r>
              <a:rPr lang="id-ID" sz="1400" dirty="0"/>
              <a:t>Peraga 2.14 hal 103</a:t>
            </a:r>
          </a:p>
        </p:txBody>
      </p:sp>
      <p:pic>
        <p:nvPicPr>
          <p:cNvPr id="14" name="Picture 1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33400" y="1613912"/>
            <a:ext cx="5715000" cy="2146289"/>
          </a:xfrm>
          <a:prstGeom prst="rect">
            <a:avLst/>
          </a:prstGeom>
        </p:spPr>
      </p:pic>
    </p:spTree>
    <p:extLst>
      <p:ext uri="{BB962C8B-B14F-4D97-AF65-F5344CB8AC3E}">
        <p14:creationId xmlns:p14="http://schemas.microsoft.com/office/powerpoint/2010/main" val="418973876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extLst mod="1">
    <p:ext uri="{6950BFC3-D8DA-4A85-94F7-54DA5524770B}">
      <p188:commentRel xmlns:p188="http://schemas.microsoft.com/office/powerpoint/2018/8/main" xmlns="" r:id="rId6"/>
    </p:ext>
  </p:extLs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4">
            <a:extLst>
              <a:ext uri="{FF2B5EF4-FFF2-40B4-BE49-F238E27FC236}">
                <a16:creationId xmlns:a16="http://schemas.microsoft.com/office/drawing/2014/main" id="{9915AD0B-E717-F385-3DD8-3CB7D10B48BE}"/>
              </a:ext>
            </a:extLst>
          </p:cNvPr>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it-IT" sz="2000" b="1" dirty="0">
                <a:solidFill>
                  <a:schemeClr val="bg1"/>
                </a:solidFill>
                <a:latin typeface="Candara" pitchFamily="34" charset="0"/>
              </a:rPr>
              <a:t>D. Pelaku Ekonomi </a:t>
            </a:r>
          </a:p>
        </p:txBody>
      </p:sp>
      <p:grpSp>
        <p:nvGrpSpPr>
          <p:cNvPr id="3" name="Group 2">
            <a:extLst>
              <a:ext uri="{FF2B5EF4-FFF2-40B4-BE49-F238E27FC236}">
                <a16:creationId xmlns:a16="http://schemas.microsoft.com/office/drawing/2014/main" id="{9AF58CC7-301F-681F-DFB2-ABB09F860233}"/>
              </a:ext>
            </a:extLst>
          </p:cNvPr>
          <p:cNvGrpSpPr/>
          <p:nvPr/>
        </p:nvGrpSpPr>
        <p:grpSpPr>
          <a:xfrm>
            <a:off x="0" y="4302125"/>
            <a:ext cx="9144000" cy="841375"/>
            <a:chOff x="0" y="4302125"/>
            <a:chExt cx="9144000" cy="841375"/>
          </a:xfrm>
        </p:grpSpPr>
        <p:grpSp>
          <p:nvGrpSpPr>
            <p:cNvPr id="4" name="Group 3">
              <a:extLst>
                <a:ext uri="{FF2B5EF4-FFF2-40B4-BE49-F238E27FC236}">
                  <a16:creationId xmlns:a16="http://schemas.microsoft.com/office/drawing/2014/main" id="{DC3DB2F7-0106-4E51-C8CC-3D0D0E0775CE}"/>
                </a:ext>
              </a:extLst>
            </p:cNvPr>
            <p:cNvGrpSpPr/>
            <p:nvPr/>
          </p:nvGrpSpPr>
          <p:grpSpPr>
            <a:xfrm>
              <a:off x="0" y="4302125"/>
              <a:ext cx="9144000" cy="841375"/>
              <a:chOff x="0" y="4302125"/>
              <a:chExt cx="9144000" cy="841375"/>
            </a:xfrm>
          </p:grpSpPr>
          <p:grpSp>
            <p:nvGrpSpPr>
              <p:cNvPr id="6" name="Group 5">
                <a:extLst>
                  <a:ext uri="{FF2B5EF4-FFF2-40B4-BE49-F238E27FC236}">
                    <a16:creationId xmlns:a16="http://schemas.microsoft.com/office/drawing/2014/main" id="{23D6C5E9-49ED-6373-77B6-3F548C222B65}"/>
                  </a:ext>
                </a:extLst>
              </p:cNvPr>
              <p:cNvGrpSpPr/>
              <p:nvPr/>
            </p:nvGrpSpPr>
            <p:grpSpPr>
              <a:xfrm>
                <a:off x="0" y="4302125"/>
                <a:ext cx="9144000" cy="841375"/>
                <a:chOff x="0" y="4302125"/>
                <a:chExt cx="9144000" cy="841375"/>
              </a:xfrm>
            </p:grpSpPr>
            <p:pic>
              <p:nvPicPr>
                <p:cNvPr id="8" name="Picture 2" descr="E:\ELISA\ERLANGGA LISA\2017\TEMPLATE PPT\SMP PPKN kelas X kelompok wajib\SMP PPKN kelas X kelompok wajib.png">
                  <a:extLst>
                    <a:ext uri="{FF2B5EF4-FFF2-40B4-BE49-F238E27FC236}">
                      <a16:creationId xmlns:a16="http://schemas.microsoft.com/office/drawing/2014/main" id="{E75126FD-1682-AD7E-637C-7DE613FDED98}"/>
                    </a:ext>
                  </a:extLst>
                </p:cNvPr>
                <p:cNvPicPr>
                  <a:picLocks noChangeAspect="1" noChangeArrowheads="1"/>
                </p:cNvPicPr>
                <p:nvPr/>
              </p:nvPicPr>
              <p:blipFill>
                <a:blip r:embed="rId2" cstate="print"/>
                <a:srcRect/>
                <a:stretch>
                  <a:fillRect/>
                </a:stretch>
              </p:blipFill>
              <p:spPr bwMode="auto">
                <a:xfrm>
                  <a:off x="0" y="4302125"/>
                  <a:ext cx="9144000" cy="841375"/>
                </a:xfrm>
                <a:prstGeom prst="rect">
                  <a:avLst/>
                </a:prstGeom>
                <a:noFill/>
              </p:spPr>
            </p:pic>
            <p:sp>
              <p:nvSpPr>
                <p:cNvPr id="9" name="TextBox 16">
                  <a:extLst>
                    <a:ext uri="{FF2B5EF4-FFF2-40B4-BE49-F238E27FC236}">
                      <a16:creationId xmlns:a16="http://schemas.microsoft.com/office/drawing/2014/main" id="{3635F7E6-B436-7FB3-AEDE-29F93827731C}"/>
                    </a:ext>
                  </a:extLst>
                </p:cNvPr>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7" name="Picture 6" descr="A picture containing text&#10;&#10;Description automatically generated">
                <a:extLst>
                  <a:ext uri="{FF2B5EF4-FFF2-40B4-BE49-F238E27FC236}">
                    <a16:creationId xmlns:a16="http://schemas.microsoft.com/office/drawing/2014/main" id="{17B5570F-6D92-C5DB-8DAB-FFBCE2FF86A3}"/>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5" name="Rectangle 4">
              <a:extLst>
                <a:ext uri="{FF2B5EF4-FFF2-40B4-BE49-F238E27FC236}">
                  <a16:creationId xmlns:a16="http://schemas.microsoft.com/office/drawing/2014/main" id="{644A1D6A-A7B4-FFE0-2D42-5B6D81B3E10A}"/>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0" name="TextBox 9">
            <a:extLst>
              <a:ext uri="{FF2B5EF4-FFF2-40B4-BE49-F238E27FC236}">
                <a16:creationId xmlns:a16="http://schemas.microsoft.com/office/drawing/2014/main" id="{F71B2BC0-FD65-0AE0-6248-C09029D079B8}"/>
              </a:ext>
            </a:extLst>
          </p:cNvPr>
          <p:cNvSpPr txBox="1"/>
          <p:nvPr/>
        </p:nvSpPr>
        <p:spPr>
          <a:xfrm>
            <a:off x="304800" y="657671"/>
            <a:ext cx="2383922" cy="307777"/>
          </a:xfrm>
          <a:prstGeom prst="rect">
            <a:avLst/>
          </a:prstGeom>
          <a:noFill/>
        </p:spPr>
        <p:txBody>
          <a:bodyPr wrap="none" rtlCol="0">
            <a:spAutoFit/>
          </a:bodyPr>
          <a:lstStyle/>
          <a:p>
            <a:r>
              <a:rPr lang="id-ID" sz="1400" b="1" dirty="0"/>
              <a:t>b. Model Diagram Tiga Sektor</a:t>
            </a:r>
          </a:p>
        </p:txBody>
      </p:sp>
      <p:sp>
        <p:nvSpPr>
          <p:cNvPr id="11" name="TextBox 10">
            <a:extLst>
              <a:ext uri="{FF2B5EF4-FFF2-40B4-BE49-F238E27FC236}">
                <a16:creationId xmlns:a16="http://schemas.microsoft.com/office/drawing/2014/main" id="{EAAA8020-79FC-F80E-34F9-34A8D23DC01C}"/>
              </a:ext>
            </a:extLst>
          </p:cNvPr>
          <p:cNvSpPr txBox="1"/>
          <p:nvPr/>
        </p:nvSpPr>
        <p:spPr>
          <a:xfrm>
            <a:off x="5898958" y="2500770"/>
            <a:ext cx="2560060" cy="307777"/>
          </a:xfrm>
          <a:prstGeom prst="rect">
            <a:avLst/>
          </a:prstGeom>
          <a:noFill/>
        </p:spPr>
        <p:txBody>
          <a:bodyPr wrap="none" rtlCol="0">
            <a:spAutoFit/>
          </a:bodyPr>
          <a:lstStyle/>
          <a:p>
            <a:pPr algn="r"/>
            <a:r>
              <a:rPr lang="id-ID" sz="1400" b="1" dirty="0"/>
              <a:t>c. Model Diagram Empat Sektor</a:t>
            </a:r>
          </a:p>
        </p:txBody>
      </p:sp>
      <p:sp>
        <p:nvSpPr>
          <p:cNvPr id="12" name="TextBox 11">
            <a:extLst>
              <a:ext uri="{FF2B5EF4-FFF2-40B4-BE49-F238E27FC236}">
                <a16:creationId xmlns:a16="http://schemas.microsoft.com/office/drawing/2014/main" id="{76466D05-D6C6-DDFF-C369-4DD8B375CE95}"/>
              </a:ext>
            </a:extLst>
          </p:cNvPr>
          <p:cNvSpPr txBox="1"/>
          <p:nvPr/>
        </p:nvSpPr>
        <p:spPr>
          <a:xfrm>
            <a:off x="457200" y="985017"/>
            <a:ext cx="1981200" cy="307777"/>
          </a:xfrm>
          <a:prstGeom prst="rect">
            <a:avLst/>
          </a:prstGeom>
          <a:noFill/>
        </p:spPr>
        <p:txBody>
          <a:bodyPr wrap="square" rtlCol="0">
            <a:spAutoFit/>
          </a:bodyPr>
          <a:lstStyle/>
          <a:p>
            <a:r>
              <a:rPr lang="id-ID" sz="1400" dirty="0"/>
              <a:t>Peraga 2.15 hal 104</a:t>
            </a:r>
          </a:p>
        </p:txBody>
      </p:sp>
      <p:pic>
        <p:nvPicPr>
          <p:cNvPr id="14" name="Picture 1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33400" y="986744"/>
            <a:ext cx="3810000" cy="1822354"/>
          </a:xfrm>
          <a:prstGeom prst="rect">
            <a:avLst/>
          </a:prstGeom>
        </p:spPr>
      </p:pic>
      <p:pic>
        <p:nvPicPr>
          <p:cNvPr id="15" name="Picture 1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073942" y="2876551"/>
            <a:ext cx="4385076" cy="1811708"/>
          </a:xfrm>
          <a:prstGeom prst="rect">
            <a:avLst/>
          </a:prstGeom>
        </p:spPr>
      </p:pic>
    </p:spTree>
    <p:extLst>
      <p:ext uri="{BB962C8B-B14F-4D97-AF65-F5344CB8AC3E}">
        <p14:creationId xmlns:p14="http://schemas.microsoft.com/office/powerpoint/2010/main" val="253882919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extLst mod="1">
    <p:ext uri="{6950BFC3-D8DA-4A85-94F7-54DA5524770B}">
      <p188:commentRel xmlns:p188="http://schemas.microsoft.com/office/powerpoint/2018/8/main" xmlns="" r:id="rId7"/>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82AB4507-23A5-49FE-8B2B-F67DD214D318}"/>
              </a:ext>
            </a:extLst>
          </p:cNvPr>
          <p:cNvSpPr txBox="1"/>
          <p:nvPr/>
        </p:nvSpPr>
        <p:spPr>
          <a:xfrm>
            <a:off x="4561366" y="1398556"/>
            <a:ext cx="4062522" cy="1477328"/>
          </a:xfrm>
          <a:prstGeom prst="rect">
            <a:avLst/>
          </a:prstGeom>
          <a:solidFill>
            <a:schemeClr val="accent4">
              <a:lumMod val="40000"/>
              <a:lumOff val="60000"/>
            </a:schemeClr>
          </a:solidFill>
        </p:spPr>
        <p:txBody>
          <a:bodyPr wrap="square">
            <a:spAutoFit/>
          </a:bodyPr>
          <a:lstStyle/>
          <a:p>
            <a:r>
              <a:rPr lang="en-US" b="1" dirty="0"/>
              <a:t>b.  </a:t>
            </a:r>
            <a:r>
              <a:rPr lang="en-US" b="1" dirty="0" err="1"/>
              <a:t>Produksi</a:t>
            </a:r>
            <a:r>
              <a:rPr lang="en-US" b="1" dirty="0"/>
              <a:t> Jasa </a:t>
            </a:r>
          </a:p>
          <a:p>
            <a:r>
              <a:rPr lang="en-US" dirty="0" err="1"/>
              <a:t>Produksi</a:t>
            </a:r>
            <a:r>
              <a:rPr lang="en-US" dirty="0"/>
              <a:t> </a:t>
            </a:r>
            <a:r>
              <a:rPr lang="en-US" dirty="0" err="1"/>
              <a:t>jasa</a:t>
            </a:r>
            <a:r>
              <a:rPr lang="en-US" dirty="0"/>
              <a:t> juga </a:t>
            </a:r>
            <a:r>
              <a:rPr lang="en-US" dirty="0" err="1"/>
              <a:t>dapat</a:t>
            </a:r>
            <a:r>
              <a:rPr lang="en-US" dirty="0"/>
              <a:t> </a:t>
            </a:r>
            <a:r>
              <a:rPr lang="en-US" dirty="0" err="1"/>
              <a:t>dibedakan</a:t>
            </a:r>
            <a:r>
              <a:rPr lang="en-US" dirty="0"/>
              <a:t> </a:t>
            </a:r>
            <a:r>
              <a:rPr lang="en-US" dirty="0" err="1"/>
              <a:t>atas</a:t>
            </a:r>
            <a:r>
              <a:rPr lang="en-US" dirty="0"/>
              <a:t> </a:t>
            </a:r>
            <a:r>
              <a:rPr lang="en-US" dirty="0" err="1"/>
              <a:t>jasa</a:t>
            </a:r>
            <a:r>
              <a:rPr lang="en-US" dirty="0"/>
              <a:t> yang </a:t>
            </a:r>
            <a:r>
              <a:rPr lang="en-US" dirty="0" err="1"/>
              <a:t>langsung</a:t>
            </a:r>
            <a:r>
              <a:rPr lang="en-US" dirty="0"/>
              <a:t> </a:t>
            </a:r>
            <a:r>
              <a:rPr lang="en-US" dirty="0" err="1"/>
              <a:t>dapat</a:t>
            </a:r>
            <a:r>
              <a:rPr lang="en-US" dirty="0"/>
              <a:t> </a:t>
            </a:r>
            <a:r>
              <a:rPr lang="en-US" dirty="0" err="1"/>
              <a:t>memenuhi</a:t>
            </a:r>
            <a:r>
              <a:rPr lang="en-US" dirty="0"/>
              <a:t> </a:t>
            </a:r>
            <a:r>
              <a:rPr lang="en-US" dirty="0" err="1"/>
              <a:t>kebutuhan</a:t>
            </a:r>
            <a:r>
              <a:rPr lang="en-US" dirty="0"/>
              <a:t> dan </a:t>
            </a:r>
            <a:r>
              <a:rPr lang="en-US" dirty="0" err="1"/>
              <a:t>jasa</a:t>
            </a:r>
            <a:r>
              <a:rPr lang="en-US" dirty="0"/>
              <a:t> yang </a:t>
            </a:r>
            <a:r>
              <a:rPr lang="en-US" dirty="0" err="1"/>
              <a:t>tidak</a:t>
            </a:r>
            <a:r>
              <a:rPr lang="en-US" dirty="0"/>
              <a:t> </a:t>
            </a:r>
            <a:r>
              <a:rPr lang="en-US" dirty="0" err="1"/>
              <a:t>secara</a:t>
            </a:r>
            <a:r>
              <a:rPr lang="en-US" dirty="0"/>
              <a:t> </a:t>
            </a:r>
            <a:r>
              <a:rPr lang="en-US" dirty="0" err="1"/>
              <a:t>langsung</a:t>
            </a:r>
            <a:r>
              <a:rPr lang="en-US" dirty="0"/>
              <a:t> </a:t>
            </a:r>
            <a:r>
              <a:rPr lang="en-US" dirty="0" err="1"/>
              <a:t>memenuhi</a:t>
            </a:r>
            <a:r>
              <a:rPr lang="en-US" dirty="0"/>
              <a:t> </a:t>
            </a:r>
            <a:r>
              <a:rPr lang="en-US" dirty="0" err="1"/>
              <a:t>kebutuhan</a:t>
            </a:r>
            <a:r>
              <a:rPr lang="en-US" dirty="0"/>
              <a:t>.</a:t>
            </a:r>
          </a:p>
        </p:txBody>
      </p:sp>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it-IT" sz="2000" b="1" dirty="0">
                <a:solidFill>
                  <a:schemeClr val="bg1"/>
                </a:solidFill>
                <a:latin typeface="Candara" pitchFamily="34" charset="0"/>
              </a:rPr>
              <a:t>A. Produksi </a:t>
            </a:r>
            <a:endParaRPr lang="en-US" sz="2000" b="1" dirty="0">
              <a:solidFill>
                <a:schemeClr val="bg1"/>
              </a:solidFill>
              <a:latin typeface="Candara" pitchFamily="34" charset="0"/>
            </a:endParaRPr>
          </a:p>
        </p:txBody>
      </p:sp>
      <p:grpSp>
        <p:nvGrpSpPr>
          <p:cNvPr id="9" name="Group 8"/>
          <p:cNvGrpSpPr/>
          <p:nvPr/>
        </p:nvGrpSpPr>
        <p:grpSpPr>
          <a:xfrm>
            <a:off x="0"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7" name="TextBox 16">
            <a:extLst>
              <a:ext uri="{FF2B5EF4-FFF2-40B4-BE49-F238E27FC236}">
                <a16:creationId xmlns:a16="http://schemas.microsoft.com/office/drawing/2014/main" id="{B735F0E7-AE8A-4F81-B1C7-64807033D17A}"/>
              </a:ext>
            </a:extLst>
          </p:cNvPr>
          <p:cNvSpPr txBox="1"/>
          <p:nvPr/>
        </p:nvSpPr>
        <p:spPr>
          <a:xfrm>
            <a:off x="204678" y="492703"/>
            <a:ext cx="8612370" cy="923330"/>
          </a:xfrm>
          <a:prstGeom prst="rect">
            <a:avLst/>
          </a:prstGeom>
          <a:noFill/>
        </p:spPr>
        <p:txBody>
          <a:bodyPr wrap="square">
            <a:spAutoFit/>
          </a:bodyPr>
          <a:lstStyle/>
          <a:p>
            <a:r>
              <a:rPr lang="en-US" b="1" dirty="0"/>
              <a:t>1. </a:t>
            </a:r>
            <a:r>
              <a:rPr lang="en-US" b="1" dirty="0" err="1"/>
              <a:t>Pengertian</a:t>
            </a:r>
            <a:r>
              <a:rPr lang="en-US" b="1" dirty="0"/>
              <a:t> </a:t>
            </a:r>
            <a:r>
              <a:rPr lang="en-US" b="1" dirty="0" err="1"/>
              <a:t>Produksi</a:t>
            </a:r>
            <a:r>
              <a:rPr lang="en-US" b="1" dirty="0"/>
              <a:t> </a:t>
            </a:r>
          </a:p>
          <a:p>
            <a:r>
              <a:rPr lang="en-US" dirty="0" err="1"/>
              <a:t>Produksi</a:t>
            </a:r>
            <a:r>
              <a:rPr lang="en-US" dirty="0"/>
              <a:t> </a:t>
            </a:r>
            <a:r>
              <a:rPr lang="en-US" dirty="0" err="1"/>
              <a:t>adalah</a:t>
            </a:r>
            <a:r>
              <a:rPr lang="en-US" dirty="0"/>
              <a:t> </a:t>
            </a:r>
            <a:r>
              <a:rPr lang="en-US" dirty="0" err="1"/>
              <a:t>kegiatan</a:t>
            </a:r>
            <a:r>
              <a:rPr lang="en-US" dirty="0"/>
              <a:t> </a:t>
            </a:r>
            <a:r>
              <a:rPr lang="en-US" dirty="0" err="1"/>
              <a:t>menambah</a:t>
            </a:r>
            <a:r>
              <a:rPr lang="en-US" dirty="0"/>
              <a:t> </a:t>
            </a:r>
            <a:r>
              <a:rPr lang="en-US" dirty="0" err="1"/>
              <a:t>faedah</a:t>
            </a:r>
            <a:r>
              <a:rPr lang="en-US" dirty="0"/>
              <a:t> (</a:t>
            </a:r>
            <a:r>
              <a:rPr lang="en-US" dirty="0" err="1"/>
              <a:t>atau</a:t>
            </a:r>
            <a:r>
              <a:rPr lang="en-US" dirty="0"/>
              <a:t> </a:t>
            </a:r>
            <a:r>
              <a:rPr lang="en-US" dirty="0" err="1"/>
              <a:t>kegunaan</a:t>
            </a:r>
            <a:r>
              <a:rPr lang="en-US" dirty="0"/>
              <a:t>/</a:t>
            </a:r>
            <a:r>
              <a:rPr lang="en-US" dirty="0" err="1"/>
              <a:t>nilai</a:t>
            </a:r>
            <a:r>
              <a:rPr lang="en-US" dirty="0"/>
              <a:t> </a:t>
            </a:r>
            <a:r>
              <a:rPr lang="en-US" dirty="0" err="1"/>
              <a:t>guna</a:t>
            </a:r>
            <a:r>
              <a:rPr lang="en-US" dirty="0"/>
              <a:t>) </a:t>
            </a:r>
            <a:r>
              <a:rPr lang="en-US" dirty="0" err="1"/>
              <a:t>suatu</a:t>
            </a:r>
            <a:r>
              <a:rPr lang="en-US" dirty="0"/>
              <a:t> </a:t>
            </a:r>
            <a:r>
              <a:rPr lang="en-US" dirty="0" err="1"/>
              <a:t>benda</a:t>
            </a:r>
            <a:r>
              <a:rPr lang="en-US" dirty="0"/>
              <a:t> </a:t>
            </a:r>
            <a:r>
              <a:rPr lang="en-US" dirty="0" err="1"/>
              <a:t>atau</a:t>
            </a:r>
            <a:r>
              <a:rPr lang="en-US" dirty="0"/>
              <a:t> </a:t>
            </a:r>
            <a:r>
              <a:rPr lang="en-US" dirty="0" err="1"/>
              <a:t>menciptakan</a:t>
            </a:r>
            <a:r>
              <a:rPr lang="en-US" dirty="0"/>
              <a:t> </a:t>
            </a:r>
            <a:r>
              <a:rPr lang="en-US" dirty="0" err="1"/>
              <a:t>benda</a:t>
            </a:r>
            <a:r>
              <a:rPr lang="en-US" dirty="0"/>
              <a:t> </a:t>
            </a:r>
            <a:r>
              <a:rPr lang="en-US" dirty="0" err="1"/>
              <a:t>baru</a:t>
            </a:r>
            <a:r>
              <a:rPr lang="en-US" dirty="0"/>
              <a:t> </a:t>
            </a:r>
            <a:r>
              <a:rPr lang="en-US" dirty="0" err="1"/>
              <a:t>sehingga</a:t>
            </a:r>
            <a:r>
              <a:rPr lang="en-US" dirty="0"/>
              <a:t> </a:t>
            </a:r>
            <a:r>
              <a:rPr lang="en-US" dirty="0" err="1"/>
              <a:t>lebih</a:t>
            </a:r>
            <a:r>
              <a:rPr lang="en-US" dirty="0"/>
              <a:t> </a:t>
            </a:r>
            <a:r>
              <a:rPr lang="en-US" dirty="0" err="1"/>
              <a:t>bermanfaat</a:t>
            </a:r>
            <a:r>
              <a:rPr lang="en-US" dirty="0"/>
              <a:t> </a:t>
            </a:r>
            <a:r>
              <a:rPr lang="en-US" dirty="0" err="1"/>
              <a:t>dalam</a:t>
            </a:r>
            <a:r>
              <a:rPr lang="en-US" dirty="0"/>
              <a:t> </a:t>
            </a:r>
            <a:r>
              <a:rPr lang="en-US" dirty="0" err="1"/>
              <a:t>memenuhi</a:t>
            </a:r>
            <a:r>
              <a:rPr lang="en-US" dirty="0"/>
              <a:t> </a:t>
            </a:r>
            <a:r>
              <a:rPr lang="en-US" dirty="0" err="1"/>
              <a:t>kebutuhan</a:t>
            </a:r>
            <a:r>
              <a:rPr lang="en-US" dirty="0"/>
              <a:t>.</a:t>
            </a:r>
          </a:p>
        </p:txBody>
      </p:sp>
      <p:sp>
        <p:nvSpPr>
          <p:cNvPr id="18" name="TextBox 17">
            <a:extLst>
              <a:ext uri="{FF2B5EF4-FFF2-40B4-BE49-F238E27FC236}">
                <a16:creationId xmlns:a16="http://schemas.microsoft.com/office/drawing/2014/main" id="{792172C5-0CE9-4E11-A903-BFB9FCC97135}"/>
              </a:ext>
            </a:extLst>
          </p:cNvPr>
          <p:cNvSpPr txBox="1"/>
          <p:nvPr/>
        </p:nvSpPr>
        <p:spPr>
          <a:xfrm>
            <a:off x="204678" y="1416033"/>
            <a:ext cx="4084672" cy="2308324"/>
          </a:xfrm>
          <a:prstGeom prst="rect">
            <a:avLst/>
          </a:prstGeom>
          <a:solidFill>
            <a:schemeClr val="accent2">
              <a:lumMod val="20000"/>
              <a:lumOff val="80000"/>
            </a:schemeClr>
          </a:solidFill>
        </p:spPr>
        <p:txBody>
          <a:bodyPr wrap="square">
            <a:spAutoFit/>
          </a:bodyPr>
          <a:lstStyle/>
          <a:p>
            <a:pPr marL="342900" indent="-342900">
              <a:buAutoNum type="alphaLcPeriod"/>
            </a:pPr>
            <a:r>
              <a:rPr lang="en-US" b="1" dirty="0" err="1"/>
              <a:t>Produksi</a:t>
            </a:r>
            <a:r>
              <a:rPr lang="en-US" b="1" dirty="0"/>
              <a:t> </a:t>
            </a:r>
            <a:r>
              <a:rPr lang="en-US" b="1" dirty="0" err="1"/>
              <a:t>Barang</a:t>
            </a:r>
            <a:r>
              <a:rPr lang="en-US" b="1" dirty="0"/>
              <a:t> </a:t>
            </a:r>
          </a:p>
          <a:p>
            <a:r>
              <a:rPr lang="en-US" dirty="0" err="1"/>
              <a:t>Produksi</a:t>
            </a:r>
            <a:r>
              <a:rPr lang="en-US" dirty="0"/>
              <a:t> </a:t>
            </a:r>
            <a:r>
              <a:rPr lang="en-US" dirty="0" err="1"/>
              <a:t>barang</a:t>
            </a:r>
            <a:r>
              <a:rPr lang="en-US" dirty="0"/>
              <a:t> </a:t>
            </a:r>
            <a:r>
              <a:rPr lang="en-US" dirty="0" err="1"/>
              <a:t>selanjutnya</a:t>
            </a:r>
            <a:r>
              <a:rPr lang="en-US" dirty="0"/>
              <a:t> </a:t>
            </a:r>
            <a:r>
              <a:rPr lang="en-US" dirty="0" err="1"/>
              <a:t>dapat</a:t>
            </a:r>
            <a:r>
              <a:rPr lang="en-US" dirty="0"/>
              <a:t> </a:t>
            </a:r>
            <a:r>
              <a:rPr lang="en-US" dirty="0" err="1"/>
              <a:t>dibedakan</a:t>
            </a:r>
            <a:r>
              <a:rPr lang="en-US" dirty="0"/>
              <a:t> </a:t>
            </a:r>
            <a:r>
              <a:rPr lang="en-US" dirty="0" err="1"/>
              <a:t>atas</a:t>
            </a:r>
            <a:r>
              <a:rPr lang="en-US" dirty="0"/>
              <a:t> </a:t>
            </a:r>
            <a:r>
              <a:rPr lang="en-US" dirty="0" err="1"/>
              <a:t>produksi</a:t>
            </a:r>
            <a:r>
              <a:rPr lang="en-US" dirty="0"/>
              <a:t> </a:t>
            </a:r>
            <a:r>
              <a:rPr lang="en-US" dirty="0" err="1"/>
              <a:t>barang</a:t>
            </a:r>
            <a:r>
              <a:rPr lang="en-US" dirty="0"/>
              <a:t> </a:t>
            </a:r>
            <a:r>
              <a:rPr lang="en-US" dirty="0" err="1"/>
              <a:t>konsumsi</a:t>
            </a:r>
            <a:r>
              <a:rPr lang="en-US" dirty="0"/>
              <a:t> dan </a:t>
            </a:r>
            <a:r>
              <a:rPr lang="en-US" dirty="0" err="1"/>
              <a:t>produksi</a:t>
            </a:r>
            <a:r>
              <a:rPr lang="en-US" dirty="0"/>
              <a:t> </a:t>
            </a:r>
            <a:r>
              <a:rPr lang="en-US" dirty="0" err="1"/>
              <a:t>barang</a:t>
            </a:r>
            <a:r>
              <a:rPr lang="en-US" dirty="0"/>
              <a:t> modal. </a:t>
            </a:r>
            <a:r>
              <a:rPr lang="en-US" dirty="0" err="1"/>
              <a:t>Barang</a:t>
            </a:r>
            <a:r>
              <a:rPr lang="en-US" dirty="0"/>
              <a:t> </a:t>
            </a:r>
            <a:r>
              <a:rPr lang="en-US" dirty="0" err="1"/>
              <a:t>konsumsi</a:t>
            </a:r>
            <a:r>
              <a:rPr lang="en-US" dirty="0"/>
              <a:t> </a:t>
            </a:r>
            <a:r>
              <a:rPr lang="en-US" dirty="0" err="1"/>
              <a:t>merupakan</a:t>
            </a:r>
            <a:r>
              <a:rPr lang="en-US" dirty="0"/>
              <a:t> </a:t>
            </a:r>
            <a:r>
              <a:rPr lang="en-US" dirty="0" err="1"/>
              <a:t>barang</a:t>
            </a:r>
            <a:r>
              <a:rPr lang="en-US" dirty="0"/>
              <a:t> yang </a:t>
            </a:r>
            <a:r>
              <a:rPr lang="en-US" dirty="0" err="1"/>
              <a:t>siap</a:t>
            </a:r>
            <a:r>
              <a:rPr lang="en-US" dirty="0"/>
              <a:t> </a:t>
            </a:r>
            <a:r>
              <a:rPr lang="en-US" dirty="0" err="1"/>
              <a:t>untuk</a:t>
            </a:r>
            <a:r>
              <a:rPr lang="en-US" dirty="0"/>
              <a:t> </a:t>
            </a:r>
            <a:r>
              <a:rPr lang="en-US" dirty="0" err="1"/>
              <a:t>dikonsumsi</a:t>
            </a:r>
            <a:r>
              <a:rPr lang="en-US" dirty="0"/>
              <a:t>. </a:t>
            </a:r>
            <a:r>
              <a:rPr lang="en-US" dirty="0" err="1"/>
              <a:t>Barang</a:t>
            </a:r>
            <a:r>
              <a:rPr lang="en-US" dirty="0"/>
              <a:t> modal </a:t>
            </a:r>
            <a:r>
              <a:rPr lang="en-US" dirty="0" err="1"/>
              <a:t>merupakan</a:t>
            </a:r>
            <a:r>
              <a:rPr lang="en-US" dirty="0"/>
              <a:t> </a:t>
            </a:r>
            <a:r>
              <a:rPr lang="en-US" dirty="0" err="1"/>
              <a:t>barang</a:t>
            </a:r>
            <a:r>
              <a:rPr lang="en-US" dirty="0"/>
              <a:t> yang </a:t>
            </a:r>
            <a:r>
              <a:rPr lang="en-US" dirty="0" err="1"/>
              <a:t>dipergunakan</a:t>
            </a:r>
            <a:r>
              <a:rPr lang="en-US" dirty="0"/>
              <a:t> </a:t>
            </a:r>
            <a:r>
              <a:rPr lang="en-US" dirty="0" err="1"/>
              <a:t>untuk</a:t>
            </a:r>
            <a:r>
              <a:rPr lang="en-US" dirty="0"/>
              <a:t> </a:t>
            </a:r>
            <a:r>
              <a:rPr lang="en-US" dirty="0" err="1"/>
              <a:t>menghasilkan</a:t>
            </a:r>
            <a:r>
              <a:rPr lang="en-US" dirty="0"/>
              <a:t> </a:t>
            </a:r>
            <a:r>
              <a:rPr lang="en-US" dirty="0" err="1"/>
              <a:t>barang</a:t>
            </a:r>
            <a:r>
              <a:rPr lang="en-US" dirty="0"/>
              <a:t> </a:t>
            </a:r>
            <a:r>
              <a:rPr lang="en-US" dirty="0" err="1"/>
              <a:t>berikutnya</a:t>
            </a:r>
            <a:r>
              <a:rPr lang="en-US" dirty="0"/>
              <a:t>.</a:t>
            </a:r>
          </a:p>
        </p:txBody>
      </p:sp>
    </p:spTree>
    <p:extLst>
      <p:ext uri="{BB962C8B-B14F-4D97-AF65-F5344CB8AC3E}">
        <p14:creationId xmlns:p14="http://schemas.microsoft.com/office/powerpoint/2010/main" val="415466468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it-IT" sz="2000" b="1" dirty="0">
                <a:solidFill>
                  <a:schemeClr val="bg1"/>
                </a:solidFill>
                <a:latin typeface="Candara" pitchFamily="34" charset="0"/>
              </a:rPr>
              <a:t>A. Produksi </a:t>
            </a:r>
            <a:endParaRPr lang="en-US" sz="2000" b="1" dirty="0">
              <a:solidFill>
                <a:schemeClr val="bg1"/>
              </a:solidFill>
              <a:latin typeface="Candara" pitchFamily="34" charset="0"/>
            </a:endParaRPr>
          </a:p>
        </p:txBody>
      </p:sp>
      <p:grpSp>
        <p:nvGrpSpPr>
          <p:cNvPr id="9" name="Group 8"/>
          <p:cNvGrpSpPr/>
          <p:nvPr/>
        </p:nvGrpSpPr>
        <p:grpSpPr>
          <a:xfrm>
            <a:off x="0"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7" name="TextBox 16">
            <a:extLst>
              <a:ext uri="{FF2B5EF4-FFF2-40B4-BE49-F238E27FC236}">
                <a16:creationId xmlns:a16="http://schemas.microsoft.com/office/drawing/2014/main" id="{95B113AC-3561-42A8-9FFC-8C6AD2555910}"/>
              </a:ext>
            </a:extLst>
          </p:cNvPr>
          <p:cNvSpPr txBox="1"/>
          <p:nvPr/>
        </p:nvSpPr>
        <p:spPr>
          <a:xfrm>
            <a:off x="21265" y="535166"/>
            <a:ext cx="4603896" cy="369332"/>
          </a:xfrm>
          <a:prstGeom prst="rect">
            <a:avLst/>
          </a:prstGeom>
          <a:noFill/>
        </p:spPr>
        <p:txBody>
          <a:bodyPr wrap="square">
            <a:spAutoFit/>
          </a:bodyPr>
          <a:lstStyle/>
          <a:p>
            <a:r>
              <a:rPr lang="en-US" b="1" dirty="0"/>
              <a:t>2. </a:t>
            </a:r>
            <a:r>
              <a:rPr lang="en-US" b="1" dirty="0" err="1"/>
              <a:t>Tujuan</a:t>
            </a:r>
            <a:r>
              <a:rPr lang="en-US" b="1" dirty="0"/>
              <a:t> </a:t>
            </a:r>
            <a:r>
              <a:rPr lang="en-US" b="1" dirty="0" err="1"/>
              <a:t>Kegiatan</a:t>
            </a:r>
            <a:r>
              <a:rPr lang="en-US" b="1" dirty="0"/>
              <a:t> </a:t>
            </a:r>
            <a:r>
              <a:rPr lang="en-US" b="1" dirty="0" err="1"/>
              <a:t>Produksi</a:t>
            </a:r>
            <a:endParaRPr lang="en-US" b="1" dirty="0"/>
          </a:p>
        </p:txBody>
      </p:sp>
      <p:sp>
        <p:nvSpPr>
          <p:cNvPr id="19" name="TextBox 18">
            <a:extLst>
              <a:ext uri="{FF2B5EF4-FFF2-40B4-BE49-F238E27FC236}">
                <a16:creationId xmlns:a16="http://schemas.microsoft.com/office/drawing/2014/main" id="{B3349891-F878-431F-B669-C526D8E2E30D}"/>
              </a:ext>
            </a:extLst>
          </p:cNvPr>
          <p:cNvSpPr txBox="1"/>
          <p:nvPr/>
        </p:nvSpPr>
        <p:spPr>
          <a:xfrm>
            <a:off x="304800" y="848985"/>
            <a:ext cx="3810000" cy="3693319"/>
          </a:xfrm>
          <a:prstGeom prst="rect">
            <a:avLst/>
          </a:prstGeom>
          <a:noFill/>
        </p:spPr>
        <p:txBody>
          <a:bodyPr wrap="square">
            <a:spAutoFit/>
          </a:bodyPr>
          <a:lstStyle/>
          <a:p>
            <a:r>
              <a:rPr lang="en-US" dirty="0" err="1"/>
              <a:t>Tujuan</a:t>
            </a:r>
            <a:r>
              <a:rPr lang="en-US" dirty="0"/>
              <a:t> </a:t>
            </a:r>
            <a:r>
              <a:rPr lang="en-US" dirty="0" err="1"/>
              <a:t>kegiatan</a:t>
            </a:r>
            <a:r>
              <a:rPr lang="en-US" dirty="0"/>
              <a:t> </a:t>
            </a:r>
            <a:r>
              <a:rPr lang="en-US" dirty="0" err="1"/>
              <a:t>produksi</a:t>
            </a:r>
            <a:r>
              <a:rPr lang="en-US" dirty="0"/>
              <a:t> </a:t>
            </a:r>
            <a:r>
              <a:rPr lang="en-US" dirty="0" err="1"/>
              <a:t>secara</a:t>
            </a:r>
            <a:r>
              <a:rPr lang="en-US" dirty="0"/>
              <a:t> </a:t>
            </a:r>
            <a:r>
              <a:rPr lang="en-US" dirty="0" err="1"/>
              <a:t>umum</a:t>
            </a:r>
            <a:r>
              <a:rPr lang="en-US" dirty="0"/>
              <a:t> </a:t>
            </a:r>
            <a:r>
              <a:rPr lang="en-US" dirty="0" err="1"/>
              <a:t>adalah</a:t>
            </a:r>
            <a:r>
              <a:rPr lang="en-US" dirty="0"/>
              <a:t> </a:t>
            </a:r>
            <a:r>
              <a:rPr lang="en-US" dirty="0" err="1"/>
              <a:t>memenuhi</a:t>
            </a:r>
            <a:r>
              <a:rPr lang="en-US" dirty="0"/>
              <a:t> </a:t>
            </a:r>
            <a:r>
              <a:rPr lang="en-US" dirty="0" err="1"/>
              <a:t>kebutuhan</a:t>
            </a:r>
            <a:r>
              <a:rPr lang="en-US" dirty="0"/>
              <a:t> </a:t>
            </a:r>
            <a:r>
              <a:rPr lang="en-US" dirty="0" err="1"/>
              <a:t>manusia</a:t>
            </a:r>
            <a:r>
              <a:rPr lang="en-US" dirty="0"/>
              <a:t> </a:t>
            </a:r>
            <a:r>
              <a:rPr lang="en-US" dirty="0" err="1"/>
              <a:t>untuk</a:t>
            </a:r>
            <a:r>
              <a:rPr lang="en-US" dirty="0"/>
              <a:t>  </a:t>
            </a:r>
            <a:r>
              <a:rPr lang="en-US" dirty="0" err="1"/>
              <a:t>mencapai</a:t>
            </a:r>
            <a:r>
              <a:rPr lang="en-US" dirty="0"/>
              <a:t> </a:t>
            </a:r>
            <a:r>
              <a:rPr lang="en-US" dirty="0" err="1"/>
              <a:t>kemakmuran</a:t>
            </a:r>
            <a:r>
              <a:rPr lang="en-US" dirty="0"/>
              <a:t>. </a:t>
            </a:r>
            <a:r>
              <a:rPr lang="en-US" dirty="0" err="1"/>
              <a:t>Kemakmuran</a:t>
            </a:r>
            <a:r>
              <a:rPr lang="en-US" dirty="0"/>
              <a:t> </a:t>
            </a:r>
            <a:r>
              <a:rPr lang="en-US" dirty="0" err="1"/>
              <a:t>tercapai</a:t>
            </a:r>
            <a:r>
              <a:rPr lang="en-US" dirty="0"/>
              <a:t> </a:t>
            </a:r>
            <a:r>
              <a:rPr lang="en-US" dirty="0" err="1"/>
              <a:t>jika</a:t>
            </a:r>
            <a:r>
              <a:rPr lang="en-US" dirty="0"/>
              <a:t> </a:t>
            </a:r>
            <a:r>
              <a:rPr lang="en-US" dirty="0" err="1"/>
              <a:t>tersedia</a:t>
            </a:r>
            <a:r>
              <a:rPr lang="en-US" dirty="0"/>
              <a:t> </a:t>
            </a:r>
            <a:r>
              <a:rPr lang="en-US" dirty="0" err="1"/>
              <a:t>barang</a:t>
            </a:r>
            <a:r>
              <a:rPr lang="en-US" dirty="0"/>
              <a:t> dan </a:t>
            </a:r>
            <a:r>
              <a:rPr lang="en-US" dirty="0" err="1"/>
              <a:t>jasa</a:t>
            </a:r>
            <a:r>
              <a:rPr lang="en-US" dirty="0"/>
              <a:t> </a:t>
            </a:r>
            <a:r>
              <a:rPr lang="en-US" dirty="0" err="1"/>
              <a:t>dalam</a:t>
            </a:r>
            <a:r>
              <a:rPr lang="en-US" dirty="0"/>
              <a:t> </a:t>
            </a:r>
            <a:r>
              <a:rPr lang="en-US" dirty="0" err="1"/>
              <a:t>jumlah</a:t>
            </a:r>
            <a:r>
              <a:rPr lang="en-US" dirty="0"/>
              <a:t> yang </a:t>
            </a:r>
            <a:r>
              <a:rPr lang="en-US" dirty="0" err="1"/>
              <a:t>mencukupi</a:t>
            </a:r>
            <a:r>
              <a:rPr lang="en-US" dirty="0"/>
              <a:t>. </a:t>
            </a:r>
            <a:r>
              <a:rPr lang="en-US" dirty="0" err="1"/>
              <a:t>Bagi</a:t>
            </a:r>
            <a:r>
              <a:rPr lang="en-US" dirty="0"/>
              <a:t> </a:t>
            </a:r>
            <a:r>
              <a:rPr lang="en-US" dirty="0" err="1"/>
              <a:t>pihak</a:t>
            </a:r>
            <a:r>
              <a:rPr lang="en-US" dirty="0"/>
              <a:t> </a:t>
            </a:r>
            <a:r>
              <a:rPr lang="en-US" dirty="0" err="1"/>
              <a:t>produsen</a:t>
            </a:r>
            <a:r>
              <a:rPr lang="en-US" dirty="0"/>
              <a:t>, </a:t>
            </a:r>
            <a:r>
              <a:rPr lang="en-US" dirty="0" err="1"/>
              <a:t>tujuan</a:t>
            </a:r>
            <a:r>
              <a:rPr lang="en-US" dirty="0"/>
              <a:t> </a:t>
            </a:r>
            <a:r>
              <a:rPr lang="en-US" dirty="0" err="1"/>
              <a:t>produksi</a:t>
            </a:r>
            <a:r>
              <a:rPr lang="en-US" dirty="0"/>
              <a:t> </a:t>
            </a:r>
            <a:r>
              <a:rPr lang="en-US" dirty="0" err="1"/>
              <a:t>adalah</a:t>
            </a:r>
            <a:r>
              <a:rPr lang="en-US" dirty="0"/>
              <a:t> </a:t>
            </a:r>
            <a:r>
              <a:rPr lang="en-US" dirty="0" err="1"/>
              <a:t>untuk</a:t>
            </a:r>
            <a:r>
              <a:rPr lang="en-US" dirty="0"/>
              <a:t> </a:t>
            </a:r>
            <a:r>
              <a:rPr lang="en-US" dirty="0" err="1"/>
              <a:t>meningkatkan</a:t>
            </a:r>
            <a:r>
              <a:rPr lang="en-US" dirty="0"/>
              <a:t> </a:t>
            </a:r>
            <a:r>
              <a:rPr lang="en-US" dirty="0" err="1"/>
              <a:t>keuntungan</a:t>
            </a:r>
            <a:r>
              <a:rPr lang="en-US" dirty="0"/>
              <a:t> </a:t>
            </a:r>
            <a:r>
              <a:rPr lang="en-US" dirty="0" err="1"/>
              <a:t>serta</a:t>
            </a:r>
            <a:r>
              <a:rPr lang="en-US" dirty="0"/>
              <a:t> </a:t>
            </a:r>
            <a:r>
              <a:rPr lang="en-US" dirty="0" err="1"/>
              <a:t>menjaga</a:t>
            </a:r>
            <a:r>
              <a:rPr lang="en-US" dirty="0"/>
              <a:t> </a:t>
            </a:r>
            <a:r>
              <a:rPr lang="en-US" dirty="0" err="1"/>
              <a:t>kesinambungan</a:t>
            </a:r>
            <a:r>
              <a:rPr lang="en-US" dirty="0"/>
              <a:t> </a:t>
            </a:r>
            <a:r>
              <a:rPr lang="en-US" dirty="0" err="1"/>
              <a:t>perusahaan</a:t>
            </a:r>
            <a:r>
              <a:rPr lang="en-US" dirty="0"/>
              <a:t>. </a:t>
            </a:r>
            <a:r>
              <a:rPr lang="en-US" dirty="0" err="1"/>
              <a:t>Bagi</a:t>
            </a:r>
            <a:r>
              <a:rPr lang="en-US" dirty="0"/>
              <a:t> </a:t>
            </a:r>
            <a:r>
              <a:rPr lang="en-US" dirty="0" err="1"/>
              <a:t>konsumen</a:t>
            </a:r>
            <a:r>
              <a:rPr lang="en-US" dirty="0"/>
              <a:t> </a:t>
            </a:r>
            <a:r>
              <a:rPr lang="en-US" dirty="0" err="1"/>
              <a:t>atau</a:t>
            </a:r>
            <a:r>
              <a:rPr lang="en-US" dirty="0"/>
              <a:t> </a:t>
            </a:r>
            <a:r>
              <a:rPr lang="en-US" dirty="0" err="1"/>
              <a:t>masyarakat</a:t>
            </a:r>
            <a:r>
              <a:rPr lang="en-US" dirty="0"/>
              <a:t>, </a:t>
            </a:r>
            <a:r>
              <a:rPr lang="en-US" dirty="0" err="1"/>
              <a:t>tujuan</a:t>
            </a:r>
            <a:r>
              <a:rPr lang="en-US" dirty="0"/>
              <a:t> </a:t>
            </a:r>
            <a:r>
              <a:rPr lang="en-US" dirty="0" err="1"/>
              <a:t>produksi</a:t>
            </a:r>
            <a:r>
              <a:rPr lang="en-US" dirty="0"/>
              <a:t> </a:t>
            </a:r>
            <a:r>
              <a:rPr lang="en-US" dirty="0" err="1"/>
              <a:t>adalah</a:t>
            </a:r>
            <a:r>
              <a:rPr lang="en-US" dirty="0"/>
              <a:t> </a:t>
            </a:r>
            <a:r>
              <a:rPr lang="en-US" dirty="0" err="1"/>
              <a:t>untuk</a:t>
            </a:r>
            <a:r>
              <a:rPr lang="en-US" dirty="0"/>
              <a:t> </a:t>
            </a:r>
            <a:r>
              <a:rPr lang="en-US" dirty="0" err="1"/>
              <a:t>menyediakan</a:t>
            </a:r>
            <a:r>
              <a:rPr lang="en-US" dirty="0"/>
              <a:t> </a:t>
            </a:r>
            <a:r>
              <a:rPr lang="en-US" dirty="0" err="1"/>
              <a:t>berbagai</a:t>
            </a:r>
            <a:r>
              <a:rPr lang="en-US" dirty="0"/>
              <a:t> </a:t>
            </a:r>
            <a:r>
              <a:rPr lang="en-US" dirty="0" err="1"/>
              <a:t>benda</a:t>
            </a:r>
            <a:r>
              <a:rPr lang="en-US" dirty="0"/>
              <a:t> </a:t>
            </a:r>
            <a:r>
              <a:rPr lang="en-US" dirty="0" err="1"/>
              <a:t>pemuas</a:t>
            </a:r>
            <a:r>
              <a:rPr lang="en-US" dirty="0"/>
              <a:t> </a:t>
            </a:r>
            <a:r>
              <a:rPr lang="en-US" dirty="0" err="1"/>
              <a:t>kebutuhan</a:t>
            </a:r>
            <a:r>
              <a:rPr lang="en-US" dirty="0"/>
              <a:t>.</a:t>
            </a:r>
          </a:p>
        </p:txBody>
      </p:sp>
      <p:pic>
        <p:nvPicPr>
          <p:cNvPr id="2" name="Picture 1">
            <a:extLst>
              <a:ext uri="{FF2B5EF4-FFF2-40B4-BE49-F238E27FC236}">
                <a16:creationId xmlns:a16="http://schemas.microsoft.com/office/drawing/2014/main" id="{09891A97-EEB4-E602-F141-45737327DB8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383270" y="1154645"/>
            <a:ext cx="4116363" cy="2744242"/>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81825592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9C75775-E9C3-4900-81FB-054574B25330}"/>
              </a:ext>
            </a:extLst>
          </p:cNvPr>
          <p:cNvPicPr>
            <a:picLocks noChangeAspect="1"/>
          </p:cNvPicPr>
          <p:nvPr/>
        </p:nvPicPr>
        <p:blipFill>
          <a:blip r:embed="rId3" cstate="screen">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a:ext>
            </a:extLst>
          </a:blip>
          <a:stretch>
            <a:fillRect/>
          </a:stretch>
        </p:blipFill>
        <p:spPr>
          <a:xfrm>
            <a:off x="-1" y="-21771"/>
            <a:ext cx="9144001" cy="5200650"/>
          </a:xfrm>
          <a:prstGeom prst="rect">
            <a:avLst/>
          </a:prstGeom>
        </p:spPr>
      </p:pic>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it-IT" sz="2000" b="1" dirty="0">
                <a:solidFill>
                  <a:schemeClr val="bg1"/>
                </a:solidFill>
                <a:latin typeface="Candara" pitchFamily="34" charset="0"/>
              </a:rPr>
              <a:t>A. Produksi</a:t>
            </a:r>
            <a:endParaRPr lang="en-US" sz="2000" b="1" dirty="0">
              <a:solidFill>
                <a:schemeClr val="bg1"/>
              </a:solidFill>
              <a:latin typeface="Candara" pitchFamily="34" charset="0"/>
            </a:endParaRPr>
          </a:p>
        </p:txBody>
      </p:sp>
      <p:grpSp>
        <p:nvGrpSpPr>
          <p:cNvPr id="9" name="Group 8"/>
          <p:cNvGrpSpPr/>
          <p:nvPr/>
        </p:nvGrpSpPr>
        <p:grpSpPr>
          <a:xfrm>
            <a:off x="0"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5"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6" cstate="screen">
                <a:extLst>
                  <a:ext uri="{BEBA8EAE-BF5A-486C-A8C5-ECC9F3942E4B}">
                    <a14:imgProps xmlns:a14="http://schemas.microsoft.com/office/drawing/2010/main">
                      <a14:imgLayer r:embed="rId7">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7" name="TextBox 16">
            <a:extLst>
              <a:ext uri="{FF2B5EF4-FFF2-40B4-BE49-F238E27FC236}">
                <a16:creationId xmlns:a16="http://schemas.microsoft.com/office/drawing/2014/main" id="{FF8E351F-D742-4965-B7FF-D633AC939AF4}"/>
              </a:ext>
            </a:extLst>
          </p:cNvPr>
          <p:cNvSpPr txBox="1"/>
          <p:nvPr/>
        </p:nvSpPr>
        <p:spPr>
          <a:xfrm>
            <a:off x="228600" y="595501"/>
            <a:ext cx="4603896" cy="369332"/>
          </a:xfrm>
          <a:prstGeom prst="rect">
            <a:avLst/>
          </a:prstGeom>
          <a:solidFill>
            <a:schemeClr val="bg1">
              <a:lumMod val="95000"/>
            </a:schemeClr>
          </a:solidFill>
        </p:spPr>
        <p:txBody>
          <a:bodyPr wrap="square">
            <a:spAutoFit/>
          </a:bodyPr>
          <a:lstStyle/>
          <a:p>
            <a:r>
              <a:rPr lang="en-US" b="1" dirty="0"/>
              <a:t> 3. </a:t>
            </a:r>
            <a:r>
              <a:rPr lang="en-US" b="1" dirty="0" err="1"/>
              <a:t>Faktor-Faktor</a:t>
            </a:r>
            <a:r>
              <a:rPr lang="en-US" b="1" dirty="0"/>
              <a:t> </a:t>
            </a:r>
            <a:r>
              <a:rPr lang="en-US" b="1" dirty="0" err="1"/>
              <a:t>Produksi</a:t>
            </a:r>
            <a:endParaRPr lang="en-US" b="1" dirty="0"/>
          </a:p>
        </p:txBody>
      </p:sp>
      <p:sp>
        <p:nvSpPr>
          <p:cNvPr id="18" name="TextBox 17">
            <a:extLst>
              <a:ext uri="{FF2B5EF4-FFF2-40B4-BE49-F238E27FC236}">
                <a16:creationId xmlns:a16="http://schemas.microsoft.com/office/drawing/2014/main" id="{61DD06F9-6395-4B7B-AE06-B7342BB894D5}"/>
              </a:ext>
            </a:extLst>
          </p:cNvPr>
          <p:cNvSpPr txBox="1"/>
          <p:nvPr/>
        </p:nvSpPr>
        <p:spPr>
          <a:xfrm>
            <a:off x="228599" y="1068340"/>
            <a:ext cx="8229601" cy="338554"/>
          </a:xfrm>
          <a:prstGeom prst="rect">
            <a:avLst/>
          </a:prstGeom>
          <a:solidFill>
            <a:schemeClr val="bg1">
              <a:lumMod val="95000"/>
            </a:schemeClr>
          </a:solidFill>
        </p:spPr>
        <p:txBody>
          <a:bodyPr wrap="square">
            <a:spAutoFit/>
          </a:bodyPr>
          <a:lstStyle/>
          <a:p>
            <a:r>
              <a:rPr lang="en-US" sz="1600" dirty="0" err="1"/>
              <a:t>Faktor</a:t>
            </a:r>
            <a:r>
              <a:rPr lang="en-US" sz="1600" dirty="0"/>
              <a:t> </a:t>
            </a:r>
            <a:r>
              <a:rPr lang="en-US" sz="1600" dirty="0" err="1"/>
              <a:t>produksi</a:t>
            </a:r>
            <a:r>
              <a:rPr lang="en-US" sz="1600" dirty="0"/>
              <a:t> </a:t>
            </a:r>
            <a:r>
              <a:rPr lang="en-US" sz="1600" dirty="0" err="1"/>
              <a:t>adalah</a:t>
            </a:r>
            <a:r>
              <a:rPr lang="en-US" sz="1600" dirty="0"/>
              <a:t> </a:t>
            </a:r>
            <a:r>
              <a:rPr lang="en-US" sz="1600" dirty="0" err="1"/>
              <a:t>segala</a:t>
            </a:r>
            <a:r>
              <a:rPr lang="en-US" sz="1600" dirty="0"/>
              <a:t> </a:t>
            </a:r>
            <a:r>
              <a:rPr lang="en-US" sz="1600" dirty="0" err="1"/>
              <a:t>sesuatu</a:t>
            </a:r>
            <a:r>
              <a:rPr lang="en-US" sz="1600" dirty="0"/>
              <a:t> yang </a:t>
            </a:r>
            <a:r>
              <a:rPr lang="en-US" sz="1600" dirty="0" err="1"/>
              <a:t>dibutuhkan</a:t>
            </a:r>
            <a:r>
              <a:rPr lang="en-US" sz="1600" dirty="0"/>
              <a:t> </a:t>
            </a:r>
            <a:r>
              <a:rPr lang="en-US" sz="1400" dirty="0" err="1"/>
              <a:t>untuk</a:t>
            </a:r>
            <a:r>
              <a:rPr lang="en-US" sz="1600" dirty="0"/>
              <a:t> </a:t>
            </a:r>
            <a:r>
              <a:rPr lang="en-US" sz="1600" dirty="0" err="1"/>
              <a:t>memproduksi</a:t>
            </a:r>
            <a:r>
              <a:rPr lang="en-US" sz="1600" dirty="0"/>
              <a:t> </a:t>
            </a:r>
            <a:r>
              <a:rPr lang="en-US" sz="1600" dirty="0" err="1"/>
              <a:t>barang</a:t>
            </a:r>
            <a:r>
              <a:rPr lang="en-US" sz="1600" dirty="0"/>
              <a:t> dan </a:t>
            </a:r>
            <a:r>
              <a:rPr lang="en-US" sz="1600" dirty="0" err="1"/>
              <a:t>jasa</a:t>
            </a:r>
            <a:r>
              <a:rPr lang="en-US" sz="1600" dirty="0"/>
              <a:t>.</a:t>
            </a:r>
          </a:p>
        </p:txBody>
      </p:sp>
      <p:sp>
        <p:nvSpPr>
          <p:cNvPr id="19" name="TextBox 18">
            <a:extLst>
              <a:ext uri="{FF2B5EF4-FFF2-40B4-BE49-F238E27FC236}">
                <a16:creationId xmlns:a16="http://schemas.microsoft.com/office/drawing/2014/main" id="{3BE860B9-9C9D-4C7E-9FC0-C1464D26E937}"/>
              </a:ext>
            </a:extLst>
          </p:cNvPr>
          <p:cNvSpPr txBox="1"/>
          <p:nvPr/>
        </p:nvSpPr>
        <p:spPr>
          <a:xfrm>
            <a:off x="4527629" y="1510401"/>
            <a:ext cx="4343400" cy="1569660"/>
          </a:xfrm>
          <a:prstGeom prst="rect">
            <a:avLst/>
          </a:prstGeom>
          <a:solidFill>
            <a:schemeClr val="accent5">
              <a:lumMod val="40000"/>
              <a:lumOff val="60000"/>
            </a:schemeClr>
          </a:solidFill>
        </p:spPr>
        <p:txBody>
          <a:bodyPr wrap="square">
            <a:spAutoFit/>
          </a:bodyPr>
          <a:lstStyle/>
          <a:p>
            <a:pPr marL="342900" indent="-342900">
              <a:buAutoNum type="alphaLcPeriod"/>
            </a:pPr>
            <a:r>
              <a:rPr lang="en-US" sz="1600" b="1" dirty="0" err="1"/>
              <a:t>Faktor</a:t>
            </a:r>
            <a:r>
              <a:rPr lang="en-US" sz="1600" b="1" dirty="0"/>
              <a:t> </a:t>
            </a:r>
            <a:r>
              <a:rPr lang="en-US" sz="1600" b="1" dirty="0" err="1"/>
              <a:t>Produksi</a:t>
            </a:r>
            <a:r>
              <a:rPr lang="en-US" sz="1600" b="1" dirty="0"/>
              <a:t> </a:t>
            </a:r>
            <a:r>
              <a:rPr lang="en-US" sz="1600" b="1" dirty="0" err="1"/>
              <a:t>Alam</a:t>
            </a:r>
            <a:endParaRPr lang="en-US" sz="1600" b="1" dirty="0"/>
          </a:p>
          <a:p>
            <a:r>
              <a:rPr lang="en-US" sz="1600" dirty="0" err="1"/>
              <a:t>Faktor</a:t>
            </a:r>
            <a:r>
              <a:rPr lang="en-US" sz="1600" dirty="0"/>
              <a:t> </a:t>
            </a:r>
            <a:r>
              <a:rPr lang="en-US" sz="1600" dirty="0" err="1"/>
              <a:t>produksi</a:t>
            </a:r>
            <a:r>
              <a:rPr lang="en-US" sz="1600" dirty="0"/>
              <a:t> </a:t>
            </a:r>
            <a:r>
              <a:rPr lang="en-US" sz="1600" dirty="0" err="1"/>
              <a:t>alam</a:t>
            </a:r>
            <a:r>
              <a:rPr lang="en-US" sz="1600" dirty="0"/>
              <a:t> </a:t>
            </a:r>
            <a:r>
              <a:rPr lang="en-US" sz="1600" dirty="0" err="1"/>
              <a:t>adalah</a:t>
            </a:r>
            <a:r>
              <a:rPr lang="en-US" sz="1600" dirty="0"/>
              <a:t> </a:t>
            </a:r>
            <a:r>
              <a:rPr lang="en-US" sz="1600" dirty="0" err="1"/>
              <a:t>semua</a:t>
            </a:r>
            <a:r>
              <a:rPr lang="en-US" sz="1600" dirty="0"/>
              <a:t> </a:t>
            </a:r>
            <a:r>
              <a:rPr lang="en-US" sz="1600" dirty="0" err="1"/>
              <a:t>kekayaan</a:t>
            </a:r>
            <a:r>
              <a:rPr lang="en-US" sz="1600" dirty="0"/>
              <a:t> yang </a:t>
            </a:r>
            <a:r>
              <a:rPr lang="en-US" sz="1600" dirty="0" err="1"/>
              <a:t>terdapat</a:t>
            </a:r>
            <a:r>
              <a:rPr lang="en-US" sz="1600" dirty="0"/>
              <a:t> di </a:t>
            </a:r>
            <a:r>
              <a:rPr lang="en-US" sz="1600" dirty="0" err="1"/>
              <a:t>alam</a:t>
            </a:r>
            <a:r>
              <a:rPr lang="en-US" sz="1600" dirty="0"/>
              <a:t> </a:t>
            </a:r>
            <a:r>
              <a:rPr lang="en-US" sz="1600" dirty="0" err="1"/>
              <a:t>semesta</a:t>
            </a:r>
            <a:r>
              <a:rPr lang="en-US" sz="1600" dirty="0"/>
              <a:t> yang </a:t>
            </a:r>
            <a:r>
              <a:rPr lang="en-US" sz="1600" dirty="0" err="1"/>
              <a:t>dapat</a:t>
            </a:r>
            <a:r>
              <a:rPr lang="en-US" sz="1600" dirty="0"/>
              <a:t> </a:t>
            </a:r>
            <a:r>
              <a:rPr lang="en-US" sz="1600" dirty="0" err="1"/>
              <a:t>digunakan</a:t>
            </a:r>
            <a:r>
              <a:rPr lang="en-US" sz="1600" dirty="0"/>
              <a:t> </a:t>
            </a:r>
            <a:r>
              <a:rPr lang="en-US" sz="1600" dirty="0" err="1"/>
              <a:t>dalam</a:t>
            </a:r>
            <a:r>
              <a:rPr lang="en-US" sz="1600" dirty="0"/>
              <a:t> proses </a:t>
            </a:r>
            <a:r>
              <a:rPr lang="en-US" sz="1600" dirty="0" err="1"/>
              <a:t>produksi</a:t>
            </a:r>
            <a:r>
              <a:rPr lang="en-US" sz="1600" dirty="0"/>
              <a:t>. </a:t>
            </a:r>
            <a:r>
              <a:rPr lang="en-US" sz="1600" dirty="0" err="1"/>
              <a:t>Faktor</a:t>
            </a:r>
            <a:r>
              <a:rPr lang="en-US" sz="1600" dirty="0"/>
              <a:t> </a:t>
            </a:r>
            <a:r>
              <a:rPr lang="en-US" sz="1600" dirty="0" err="1"/>
              <a:t>produksi</a:t>
            </a:r>
            <a:r>
              <a:rPr lang="en-US" sz="1600" dirty="0"/>
              <a:t> </a:t>
            </a:r>
            <a:r>
              <a:rPr lang="en-US" sz="1600" dirty="0" err="1"/>
              <a:t>asli</a:t>
            </a:r>
            <a:r>
              <a:rPr lang="en-US" sz="1600" dirty="0"/>
              <a:t> di </a:t>
            </a:r>
            <a:r>
              <a:rPr lang="en-US" sz="1600" dirty="0" err="1"/>
              <a:t>antaranya</a:t>
            </a:r>
            <a:r>
              <a:rPr lang="en-US" sz="1600" dirty="0"/>
              <a:t> </a:t>
            </a:r>
            <a:r>
              <a:rPr lang="en-US" sz="1600" dirty="0" err="1"/>
              <a:t>terdiri</a:t>
            </a:r>
            <a:r>
              <a:rPr lang="en-US" sz="1600" dirty="0"/>
              <a:t> </a:t>
            </a:r>
            <a:r>
              <a:rPr lang="en-US" sz="1600" dirty="0" err="1"/>
              <a:t>atas</a:t>
            </a:r>
            <a:r>
              <a:rPr lang="en-US" sz="1600" dirty="0"/>
              <a:t> </a:t>
            </a:r>
            <a:r>
              <a:rPr lang="en-US" sz="1600" dirty="0" err="1"/>
              <a:t>tanah</a:t>
            </a:r>
            <a:r>
              <a:rPr lang="en-US" sz="1600" dirty="0"/>
              <a:t>, air, </a:t>
            </a:r>
            <a:r>
              <a:rPr lang="en-US" sz="1600" dirty="0" err="1"/>
              <a:t>sinar</a:t>
            </a:r>
            <a:r>
              <a:rPr lang="en-US" sz="1600" dirty="0"/>
              <a:t> </a:t>
            </a:r>
            <a:r>
              <a:rPr lang="en-US" sz="1600" dirty="0" err="1"/>
              <a:t>matahari</a:t>
            </a:r>
            <a:r>
              <a:rPr lang="en-US" sz="1600" dirty="0"/>
              <a:t>, </a:t>
            </a:r>
            <a:r>
              <a:rPr lang="en-US" sz="1600" dirty="0" err="1"/>
              <a:t>udara</a:t>
            </a:r>
            <a:r>
              <a:rPr lang="en-US" sz="1600" dirty="0"/>
              <a:t>, dan </a:t>
            </a:r>
            <a:r>
              <a:rPr lang="en-US" sz="1600" dirty="0" err="1"/>
              <a:t>barang</a:t>
            </a:r>
            <a:r>
              <a:rPr lang="en-US" sz="1600" dirty="0"/>
              <a:t> </a:t>
            </a:r>
            <a:r>
              <a:rPr lang="en-US" sz="1600" dirty="0" err="1"/>
              <a:t>tambang</a:t>
            </a:r>
            <a:r>
              <a:rPr lang="en-US" sz="1600" dirty="0"/>
              <a:t>.</a:t>
            </a:r>
          </a:p>
        </p:txBody>
      </p:sp>
    </p:spTree>
    <p:extLst>
      <p:ext uri="{BB962C8B-B14F-4D97-AF65-F5344CB8AC3E}">
        <p14:creationId xmlns:p14="http://schemas.microsoft.com/office/powerpoint/2010/main" val="416239487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barn(inVertical)">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A621EB1-4A72-4A54-91F9-0A5B49B3608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34" y="-471827"/>
            <a:ext cx="9130733" cy="6087155"/>
          </a:xfrm>
          <a:prstGeom prst="rect">
            <a:avLst/>
          </a:prstGeom>
        </p:spPr>
      </p:pic>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it-IT" sz="2000" b="1" dirty="0">
                <a:solidFill>
                  <a:schemeClr val="bg1"/>
                </a:solidFill>
                <a:latin typeface="Candara" pitchFamily="34" charset="0"/>
              </a:rPr>
              <a:t>A. Produksi</a:t>
            </a:r>
            <a:endParaRPr lang="en-US" sz="2000" b="1" dirty="0">
              <a:solidFill>
                <a:schemeClr val="bg1"/>
              </a:solidFill>
              <a:latin typeface="Candara" pitchFamily="34" charset="0"/>
            </a:endParaRPr>
          </a:p>
        </p:txBody>
      </p:sp>
      <p:grpSp>
        <p:nvGrpSpPr>
          <p:cNvPr id="9" name="Group 8"/>
          <p:cNvGrpSpPr/>
          <p:nvPr/>
        </p:nvGrpSpPr>
        <p:grpSpPr>
          <a:xfrm>
            <a:off x="0"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4"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5" cstate="screen">
                <a:extLst>
                  <a:ext uri="{BEBA8EAE-BF5A-486C-A8C5-ECC9F3942E4B}">
                    <a14:imgProps xmlns:a14="http://schemas.microsoft.com/office/drawing/2010/main">
                      <a14:imgLayer r:embed="rId6">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8" name="TextBox 17">
            <a:extLst>
              <a:ext uri="{FF2B5EF4-FFF2-40B4-BE49-F238E27FC236}">
                <a16:creationId xmlns:a16="http://schemas.microsoft.com/office/drawing/2014/main" id="{3DB0A503-A664-40A0-A39C-C5DB9BFAD585}"/>
              </a:ext>
            </a:extLst>
          </p:cNvPr>
          <p:cNvSpPr txBox="1"/>
          <p:nvPr/>
        </p:nvSpPr>
        <p:spPr>
          <a:xfrm>
            <a:off x="0" y="596116"/>
            <a:ext cx="4603896" cy="338554"/>
          </a:xfrm>
          <a:prstGeom prst="rect">
            <a:avLst/>
          </a:prstGeom>
          <a:solidFill>
            <a:schemeClr val="bg1">
              <a:lumMod val="95000"/>
            </a:schemeClr>
          </a:solidFill>
        </p:spPr>
        <p:txBody>
          <a:bodyPr wrap="square">
            <a:spAutoFit/>
          </a:bodyPr>
          <a:lstStyle/>
          <a:p>
            <a:r>
              <a:rPr lang="en-US" sz="1600" b="1" dirty="0"/>
              <a:t>b. </a:t>
            </a:r>
            <a:r>
              <a:rPr lang="en-US" sz="1600" b="1" dirty="0" err="1"/>
              <a:t>Faktor</a:t>
            </a:r>
            <a:r>
              <a:rPr lang="en-US" sz="1600" b="1" dirty="0"/>
              <a:t> </a:t>
            </a:r>
            <a:r>
              <a:rPr lang="en-US" sz="1600" b="1" dirty="0" err="1"/>
              <a:t>Produksi</a:t>
            </a:r>
            <a:r>
              <a:rPr lang="en-US" sz="1600" b="1" dirty="0"/>
              <a:t> Tenaga </a:t>
            </a:r>
            <a:r>
              <a:rPr lang="en-US" sz="1600" b="1" dirty="0" err="1"/>
              <a:t>Kerja</a:t>
            </a:r>
            <a:endParaRPr lang="en-US" sz="1600" b="1" dirty="0"/>
          </a:p>
        </p:txBody>
      </p:sp>
      <p:graphicFrame>
        <p:nvGraphicFramePr>
          <p:cNvPr id="6" name="Diagram 5">
            <a:extLst>
              <a:ext uri="{FF2B5EF4-FFF2-40B4-BE49-F238E27FC236}">
                <a16:creationId xmlns:a16="http://schemas.microsoft.com/office/drawing/2014/main" id="{A03EA801-359A-449E-A6C4-6E9AF322FB62}"/>
              </a:ext>
            </a:extLst>
          </p:cNvPr>
          <p:cNvGraphicFramePr/>
          <p:nvPr>
            <p:extLst>
              <p:ext uri="{D42A27DB-BD31-4B8C-83A1-F6EECF244321}">
                <p14:modId xmlns:p14="http://schemas.microsoft.com/office/powerpoint/2010/main" val="1572312641"/>
              </p:ext>
            </p:extLst>
          </p:nvPr>
        </p:nvGraphicFramePr>
        <p:xfrm>
          <a:off x="1371600" y="1123950"/>
          <a:ext cx="6172200" cy="28956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362152483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76F55B2-A527-4133-B210-3D58A75CDAA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27785" y="2541605"/>
            <a:ext cx="3398877" cy="2025793"/>
          </a:xfrm>
          <a:prstGeom prst="rect">
            <a:avLst/>
          </a:prstGeom>
          <a:ln>
            <a:noFill/>
          </a:ln>
          <a:effectLst>
            <a:outerShdw blurRad="190500" algn="tl" rotWithShape="0">
              <a:srgbClr val="000000">
                <a:alpha val="70000"/>
              </a:srgbClr>
            </a:outerShdw>
          </a:effectLst>
        </p:spPr>
      </p:pic>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it-IT" sz="2000" b="1" dirty="0">
                <a:solidFill>
                  <a:schemeClr val="bg1"/>
                </a:solidFill>
                <a:latin typeface="Candara" pitchFamily="34" charset="0"/>
              </a:rPr>
              <a:t>A. Produksi </a:t>
            </a:r>
            <a:endParaRPr lang="en-US" sz="2000" b="1" dirty="0">
              <a:solidFill>
                <a:schemeClr val="bg1"/>
              </a:solidFill>
              <a:latin typeface="Candara" pitchFamily="34" charset="0"/>
            </a:endParaRPr>
          </a:p>
        </p:txBody>
      </p:sp>
      <p:grpSp>
        <p:nvGrpSpPr>
          <p:cNvPr id="9" name="Group 8"/>
          <p:cNvGrpSpPr/>
          <p:nvPr/>
        </p:nvGrpSpPr>
        <p:grpSpPr>
          <a:xfrm>
            <a:off x="0"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4"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5" cstate="screen">
                <a:extLst>
                  <a:ext uri="{BEBA8EAE-BF5A-486C-A8C5-ECC9F3942E4B}">
                    <a14:imgProps xmlns:a14="http://schemas.microsoft.com/office/drawing/2010/main">
                      <a14:imgLayer r:embed="rId6">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6" name="TextBox 15">
            <a:extLst>
              <a:ext uri="{FF2B5EF4-FFF2-40B4-BE49-F238E27FC236}">
                <a16:creationId xmlns:a16="http://schemas.microsoft.com/office/drawing/2014/main" id="{FB4B94C4-22AB-4E61-ABC0-FEDAB76A82E9}"/>
              </a:ext>
            </a:extLst>
          </p:cNvPr>
          <p:cNvSpPr txBox="1"/>
          <p:nvPr/>
        </p:nvSpPr>
        <p:spPr>
          <a:xfrm>
            <a:off x="0" y="535166"/>
            <a:ext cx="4603896" cy="369332"/>
          </a:xfrm>
          <a:prstGeom prst="rect">
            <a:avLst/>
          </a:prstGeom>
          <a:noFill/>
        </p:spPr>
        <p:txBody>
          <a:bodyPr wrap="square">
            <a:spAutoFit/>
          </a:bodyPr>
          <a:lstStyle/>
          <a:p>
            <a:r>
              <a:rPr lang="en-US" b="1" dirty="0"/>
              <a:t>c. </a:t>
            </a:r>
            <a:r>
              <a:rPr lang="en-US" sz="1600" b="1" dirty="0" err="1"/>
              <a:t>Faktor</a:t>
            </a:r>
            <a:r>
              <a:rPr lang="en-US" sz="1600" b="1" dirty="0"/>
              <a:t> </a:t>
            </a:r>
            <a:r>
              <a:rPr lang="en-US" sz="1600" b="1" dirty="0" err="1"/>
              <a:t>Produksi</a:t>
            </a:r>
            <a:r>
              <a:rPr lang="en-US" sz="1600" b="1" dirty="0"/>
              <a:t> Modal</a:t>
            </a:r>
            <a:endParaRPr lang="en-US" b="1" dirty="0"/>
          </a:p>
        </p:txBody>
      </p:sp>
      <p:sp>
        <p:nvSpPr>
          <p:cNvPr id="18" name="TextBox 17">
            <a:extLst>
              <a:ext uri="{FF2B5EF4-FFF2-40B4-BE49-F238E27FC236}">
                <a16:creationId xmlns:a16="http://schemas.microsoft.com/office/drawing/2014/main" id="{DE988DBE-1E6D-45DD-B2B4-747164E03FE0}"/>
              </a:ext>
            </a:extLst>
          </p:cNvPr>
          <p:cNvSpPr txBox="1"/>
          <p:nvPr/>
        </p:nvSpPr>
        <p:spPr>
          <a:xfrm>
            <a:off x="228599" y="904498"/>
            <a:ext cx="3810001" cy="1077218"/>
          </a:xfrm>
          <a:prstGeom prst="rect">
            <a:avLst/>
          </a:prstGeom>
          <a:noFill/>
        </p:spPr>
        <p:txBody>
          <a:bodyPr wrap="square">
            <a:spAutoFit/>
          </a:bodyPr>
          <a:lstStyle/>
          <a:p>
            <a:r>
              <a:rPr lang="en-US" sz="1600" dirty="0" err="1"/>
              <a:t>Fungsi</a:t>
            </a:r>
            <a:r>
              <a:rPr lang="en-US" sz="1600" dirty="0"/>
              <a:t> </a:t>
            </a:r>
            <a:r>
              <a:rPr lang="en-US" sz="1600" dirty="0" err="1"/>
              <a:t>faktor</a:t>
            </a:r>
            <a:r>
              <a:rPr lang="en-US" sz="1600" dirty="0"/>
              <a:t> </a:t>
            </a:r>
            <a:r>
              <a:rPr lang="en-US" sz="1600" dirty="0" err="1"/>
              <a:t>produksi</a:t>
            </a:r>
            <a:r>
              <a:rPr lang="en-US" sz="1600" dirty="0"/>
              <a:t> modal </a:t>
            </a:r>
            <a:r>
              <a:rPr lang="en-US" sz="1600" dirty="0" err="1"/>
              <a:t>adalah</a:t>
            </a:r>
            <a:r>
              <a:rPr lang="en-US" sz="1600" dirty="0"/>
              <a:t> </a:t>
            </a:r>
            <a:r>
              <a:rPr lang="en-US" sz="1600" dirty="0" err="1"/>
              <a:t>sebagai</a:t>
            </a:r>
            <a:r>
              <a:rPr lang="en-US" sz="1600" dirty="0"/>
              <a:t> </a:t>
            </a:r>
            <a:r>
              <a:rPr lang="en-US" sz="1600" dirty="0" err="1"/>
              <a:t>penunjang</a:t>
            </a:r>
            <a:r>
              <a:rPr lang="en-US" sz="1600" dirty="0"/>
              <a:t> </a:t>
            </a:r>
            <a:r>
              <a:rPr lang="en-US" sz="1600" dirty="0" err="1"/>
              <a:t>dalam</a:t>
            </a:r>
            <a:r>
              <a:rPr lang="en-US" sz="1600" dirty="0"/>
              <a:t> </a:t>
            </a:r>
            <a:r>
              <a:rPr lang="en-US" sz="1600" dirty="0" err="1"/>
              <a:t>mempercepat</a:t>
            </a:r>
            <a:r>
              <a:rPr lang="en-US" sz="1600" dirty="0"/>
              <a:t> </a:t>
            </a:r>
            <a:r>
              <a:rPr lang="en-US" sz="1600" dirty="0" err="1"/>
              <a:t>atau</a:t>
            </a:r>
            <a:r>
              <a:rPr lang="en-US" sz="1600" dirty="0"/>
              <a:t> </a:t>
            </a:r>
            <a:r>
              <a:rPr lang="en-US" sz="1600" dirty="0" err="1"/>
              <a:t>menambah</a:t>
            </a:r>
            <a:r>
              <a:rPr lang="en-US" sz="1600" dirty="0"/>
              <a:t> </a:t>
            </a:r>
            <a:r>
              <a:rPr lang="en-US" sz="1600" dirty="0" err="1"/>
              <a:t>kemampuan</a:t>
            </a:r>
            <a:r>
              <a:rPr lang="en-US" sz="1600" dirty="0"/>
              <a:t> </a:t>
            </a:r>
            <a:r>
              <a:rPr lang="en-US" sz="1600" dirty="0" err="1"/>
              <a:t>dalam</a:t>
            </a:r>
            <a:r>
              <a:rPr lang="en-US" sz="1600" dirty="0"/>
              <a:t> </a:t>
            </a:r>
            <a:r>
              <a:rPr lang="en-US" sz="1600" dirty="0" err="1"/>
              <a:t>memproduksi</a:t>
            </a:r>
            <a:r>
              <a:rPr lang="en-US" sz="1600" dirty="0"/>
              <a:t>.</a:t>
            </a:r>
          </a:p>
        </p:txBody>
      </p:sp>
      <p:sp>
        <p:nvSpPr>
          <p:cNvPr id="19" name="TextBox 18">
            <a:extLst>
              <a:ext uri="{FF2B5EF4-FFF2-40B4-BE49-F238E27FC236}">
                <a16:creationId xmlns:a16="http://schemas.microsoft.com/office/drawing/2014/main" id="{7D5B4BD5-87FD-42C3-BE30-34624680C54D}"/>
              </a:ext>
            </a:extLst>
          </p:cNvPr>
          <p:cNvSpPr txBox="1"/>
          <p:nvPr/>
        </p:nvSpPr>
        <p:spPr>
          <a:xfrm>
            <a:off x="0" y="1981716"/>
            <a:ext cx="4603896" cy="338554"/>
          </a:xfrm>
          <a:prstGeom prst="rect">
            <a:avLst/>
          </a:prstGeom>
          <a:noFill/>
        </p:spPr>
        <p:txBody>
          <a:bodyPr wrap="square">
            <a:spAutoFit/>
          </a:bodyPr>
          <a:lstStyle/>
          <a:p>
            <a:r>
              <a:rPr lang="en-US" sz="1600" b="1" dirty="0"/>
              <a:t>d. </a:t>
            </a:r>
            <a:r>
              <a:rPr lang="en-US" sz="1600" b="1" dirty="0" err="1"/>
              <a:t>Faktor</a:t>
            </a:r>
            <a:r>
              <a:rPr lang="en-US" sz="1600" b="1" dirty="0"/>
              <a:t> </a:t>
            </a:r>
            <a:r>
              <a:rPr lang="en-US" sz="1600" b="1" dirty="0" err="1"/>
              <a:t>Produksi</a:t>
            </a:r>
            <a:r>
              <a:rPr lang="en-US" sz="1600" b="1" dirty="0"/>
              <a:t> </a:t>
            </a:r>
            <a:r>
              <a:rPr lang="en-US" sz="1600" b="1" dirty="0" err="1"/>
              <a:t>Keahlian</a:t>
            </a:r>
            <a:endParaRPr lang="en-US" sz="1600" b="1" dirty="0"/>
          </a:p>
        </p:txBody>
      </p:sp>
      <p:sp>
        <p:nvSpPr>
          <p:cNvPr id="20" name="TextBox 19">
            <a:extLst>
              <a:ext uri="{FF2B5EF4-FFF2-40B4-BE49-F238E27FC236}">
                <a16:creationId xmlns:a16="http://schemas.microsoft.com/office/drawing/2014/main" id="{B35CE8EB-5A43-4851-B5ED-4A4B96CB1624}"/>
              </a:ext>
            </a:extLst>
          </p:cNvPr>
          <p:cNvSpPr txBox="1"/>
          <p:nvPr/>
        </p:nvSpPr>
        <p:spPr>
          <a:xfrm>
            <a:off x="226827" y="2362160"/>
            <a:ext cx="4603896" cy="2062103"/>
          </a:xfrm>
          <a:prstGeom prst="rect">
            <a:avLst/>
          </a:prstGeom>
          <a:noFill/>
        </p:spPr>
        <p:txBody>
          <a:bodyPr wrap="square">
            <a:spAutoFit/>
          </a:bodyPr>
          <a:lstStyle/>
          <a:p>
            <a:r>
              <a:rPr lang="en-US" sz="1600" dirty="0" err="1"/>
              <a:t>Faktor</a:t>
            </a:r>
            <a:r>
              <a:rPr lang="en-US" sz="1600" dirty="0"/>
              <a:t> </a:t>
            </a:r>
            <a:r>
              <a:rPr lang="en-US" sz="1600" dirty="0" err="1"/>
              <a:t>produksi</a:t>
            </a:r>
            <a:r>
              <a:rPr lang="en-US" sz="1600" dirty="0"/>
              <a:t> </a:t>
            </a:r>
            <a:r>
              <a:rPr lang="en-US" sz="1600" dirty="0" err="1"/>
              <a:t>terakhir</a:t>
            </a:r>
            <a:r>
              <a:rPr lang="en-US" sz="1600" dirty="0"/>
              <a:t> yang </a:t>
            </a:r>
            <a:r>
              <a:rPr lang="en-US" sz="1600" dirty="0" err="1"/>
              <a:t>tidak</a:t>
            </a:r>
            <a:r>
              <a:rPr lang="en-US" sz="1600" dirty="0"/>
              <a:t> </a:t>
            </a:r>
            <a:r>
              <a:rPr lang="en-US" sz="1600" dirty="0" err="1"/>
              <a:t>kalah</a:t>
            </a:r>
            <a:r>
              <a:rPr lang="en-US" sz="1600" dirty="0"/>
              <a:t> </a:t>
            </a:r>
            <a:r>
              <a:rPr lang="en-US" sz="1600" dirty="0" err="1"/>
              <a:t>penting</a:t>
            </a:r>
            <a:r>
              <a:rPr lang="en-US" sz="1600" dirty="0"/>
              <a:t> </a:t>
            </a:r>
            <a:r>
              <a:rPr lang="en-US" sz="1600" dirty="0" err="1"/>
              <a:t>adalah</a:t>
            </a:r>
            <a:r>
              <a:rPr lang="en-US" sz="1600" dirty="0"/>
              <a:t> </a:t>
            </a:r>
            <a:r>
              <a:rPr lang="en-US" sz="1600" dirty="0" err="1"/>
              <a:t>keahlian</a:t>
            </a:r>
            <a:r>
              <a:rPr lang="en-US" sz="1600" dirty="0"/>
              <a:t> (</a:t>
            </a:r>
            <a:r>
              <a:rPr lang="en-US" sz="1600" i="1" dirty="0"/>
              <a:t>skill</a:t>
            </a:r>
            <a:r>
              <a:rPr lang="en-US" sz="1600" dirty="0"/>
              <a:t>) </a:t>
            </a:r>
            <a:r>
              <a:rPr lang="en-US" sz="1600" dirty="0" err="1"/>
              <a:t>atau</a:t>
            </a:r>
            <a:r>
              <a:rPr lang="en-US" sz="1600" dirty="0"/>
              <a:t> </a:t>
            </a:r>
            <a:r>
              <a:rPr lang="en-US" sz="1600" dirty="0" err="1"/>
              <a:t>faktor</a:t>
            </a:r>
            <a:r>
              <a:rPr lang="en-US" sz="1600" dirty="0"/>
              <a:t> </a:t>
            </a:r>
            <a:r>
              <a:rPr lang="en-US" sz="1600" dirty="0" err="1"/>
              <a:t>produksi</a:t>
            </a:r>
            <a:r>
              <a:rPr lang="en-US" sz="1600" dirty="0"/>
              <a:t> </a:t>
            </a:r>
            <a:r>
              <a:rPr lang="en-US" sz="1600" dirty="0" err="1"/>
              <a:t>kewirausahaan</a:t>
            </a:r>
            <a:r>
              <a:rPr lang="en-US" sz="1600" dirty="0"/>
              <a:t> (</a:t>
            </a:r>
            <a:r>
              <a:rPr lang="en-US" sz="1600" i="1" dirty="0"/>
              <a:t>entrepreneurship</a:t>
            </a:r>
            <a:r>
              <a:rPr lang="en-US" sz="1600" dirty="0"/>
              <a:t>). </a:t>
            </a:r>
            <a:r>
              <a:rPr lang="en-US" sz="1600" dirty="0" err="1"/>
              <a:t>Faktor</a:t>
            </a:r>
            <a:r>
              <a:rPr lang="en-US" sz="1600" dirty="0"/>
              <a:t> </a:t>
            </a:r>
            <a:r>
              <a:rPr lang="en-US" sz="1600" dirty="0" err="1"/>
              <a:t>produksi</a:t>
            </a:r>
            <a:r>
              <a:rPr lang="en-US" sz="1600" dirty="0"/>
              <a:t> </a:t>
            </a:r>
            <a:r>
              <a:rPr lang="en-US" sz="1600" dirty="0" err="1"/>
              <a:t>keahlian</a:t>
            </a:r>
            <a:r>
              <a:rPr lang="en-US" sz="1600" dirty="0"/>
              <a:t> </a:t>
            </a:r>
            <a:r>
              <a:rPr lang="en-US" sz="1600" dirty="0" err="1"/>
              <a:t>merupakan</a:t>
            </a:r>
            <a:r>
              <a:rPr lang="en-US" sz="1600" dirty="0"/>
              <a:t> </a:t>
            </a:r>
            <a:r>
              <a:rPr lang="en-US" sz="1600" dirty="0" err="1"/>
              <a:t>faktor</a:t>
            </a:r>
            <a:r>
              <a:rPr lang="en-US" sz="1600" dirty="0"/>
              <a:t> yang sangat </a:t>
            </a:r>
            <a:r>
              <a:rPr lang="en-US" sz="1600" dirty="0" err="1"/>
              <a:t>penting</a:t>
            </a:r>
            <a:r>
              <a:rPr lang="en-US" sz="1600" dirty="0"/>
              <a:t> </a:t>
            </a:r>
            <a:r>
              <a:rPr lang="en-US" sz="1600" dirty="0" err="1"/>
              <a:t>dalam</a:t>
            </a:r>
            <a:r>
              <a:rPr lang="en-US" sz="1600" dirty="0"/>
              <a:t> </a:t>
            </a:r>
            <a:r>
              <a:rPr lang="en-US" sz="1600" dirty="0" err="1"/>
              <a:t>menentukan</a:t>
            </a:r>
            <a:r>
              <a:rPr lang="en-US" sz="1600" dirty="0"/>
              <a:t> </a:t>
            </a:r>
            <a:r>
              <a:rPr lang="en-US" sz="1600" dirty="0" err="1"/>
              <a:t>maksimal</a:t>
            </a:r>
            <a:r>
              <a:rPr lang="en-US" sz="1600" dirty="0"/>
              <a:t> </a:t>
            </a:r>
            <a:r>
              <a:rPr lang="en-US" sz="1600" dirty="0" err="1"/>
              <a:t>atau</a:t>
            </a:r>
            <a:r>
              <a:rPr lang="en-US" sz="1600" dirty="0"/>
              <a:t> </a:t>
            </a:r>
            <a:r>
              <a:rPr lang="en-US" sz="1600" dirty="0" err="1"/>
              <a:t>tidak</a:t>
            </a:r>
            <a:r>
              <a:rPr lang="en-US" sz="1600" dirty="0"/>
              <a:t> </a:t>
            </a:r>
            <a:r>
              <a:rPr lang="en-US" sz="1600" dirty="0" err="1"/>
              <a:t>hasil</a:t>
            </a:r>
            <a:r>
              <a:rPr lang="en-US" sz="1600" dirty="0"/>
              <a:t> </a:t>
            </a:r>
            <a:r>
              <a:rPr lang="en-US" sz="1600" dirty="0" err="1"/>
              <a:t>suatu</a:t>
            </a:r>
            <a:r>
              <a:rPr lang="en-US" sz="1600" dirty="0"/>
              <a:t> proses </a:t>
            </a:r>
            <a:r>
              <a:rPr lang="en-US" sz="1600" dirty="0" err="1"/>
              <a:t>produksi</a:t>
            </a:r>
            <a:r>
              <a:rPr lang="en-US" sz="1600" dirty="0"/>
              <a:t>. </a:t>
            </a:r>
            <a:r>
              <a:rPr lang="en-US" sz="1600" dirty="0" err="1"/>
              <a:t>Faktor</a:t>
            </a:r>
            <a:r>
              <a:rPr lang="en-US" sz="1600" dirty="0"/>
              <a:t> </a:t>
            </a:r>
            <a:r>
              <a:rPr lang="en-US" sz="1600" dirty="0" err="1"/>
              <a:t>produksi</a:t>
            </a:r>
            <a:r>
              <a:rPr lang="en-US" sz="1600" dirty="0"/>
              <a:t> </a:t>
            </a:r>
            <a:r>
              <a:rPr lang="en-US" sz="1600" dirty="0" err="1"/>
              <a:t>keahlian</a:t>
            </a:r>
            <a:r>
              <a:rPr lang="en-US" sz="1600" dirty="0"/>
              <a:t> </a:t>
            </a:r>
            <a:r>
              <a:rPr lang="en-US" sz="1600" dirty="0" err="1"/>
              <a:t>berperan</a:t>
            </a:r>
            <a:r>
              <a:rPr lang="en-US" sz="1600" dirty="0"/>
              <a:t> </a:t>
            </a:r>
            <a:r>
              <a:rPr lang="en-US" sz="1600" dirty="0" err="1"/>
              <a:t>dalam</a:t>
            </a:r>
            <a:r>
              <a:rPr lang="en-US" sz="1600" dirty="0"/>
              <a:t> </a:t>
            </a:r>
            <a:r>
              <a:rPr lang="en-US" sz="1600" dirty="0" err="1"/>
              <a:t>mengkoordinasikan</a:t>
            </a:r>
            <a:r>
              <a:rPr lang="en-US" sz="1600" dirty="0"/>
              <a:t> </a:t>
            </a:r>
            <a:r>
              <a:rPr lang="en-US" sz="1600" dirty="0" err="1"/>
              <a:t>atau</a:t>
            </a:r>
            <a:r>
              <a:rPr lang="en-US" sz="1600" dirty="0"/>
              <a:t> </a:t>
            </a:r>
            <a:r>
              <a:rPr lang="en-US" sz="1600" dirty="0" err="1"/>
              <a:t>mengarahkan</a:t>
            </a:r>
            <a:r>
              <a:rPr lang="en-US" sz="1600" dirty="0"/>
              <a:t> </a:t>
            </a:r>
            <a:r>
              <a:rPr lang="en-US" sz="1600" dirty="0" err="1"/>
              <a:t>faktor-faktor</a:t>
            </a:r>
            <a:r>
              <a:rPr lang="en-US" sz="1600" dirty="0"/>
              <a:t> </a:t>
            </a:r>
            <a:r>
              <a:rPr lang="en-US" sz="1600" dirty="0" err="1"/>
              <a:t>produksi</a:t>
            </a:r>
            <a:r>
              <a:rPr lang="en-US" sz="1600" dirty="0"/>
              <a:t> agar </a:t>
            </a:r>
            <a:r>
              <a:rPr lang="en-US" sz="1600" dirty="0" err="1"/>
              <a:t>produktivitas</a:t>
            </a:r>
            <a:r>
              <a:rPr lang="en-US" sz="1600" dirty="0"/>
              <a:t> </a:t>
            </a:r>
            <a:r>
              <a:rPr lang="en-US" sz="1600" dirty="0" err="1"/>
              <a:t>dapat</a:t>
            </a:r>
            <a:r>
              <a:rPr lang="en-US" sz="1600" dirty="0"/>
              <a:t> </a:t>
            </a:r>
            <a:r>
              <a:rPr lang="en-US" sz="1600" dirty="0" err="1"/>
              <a:t>meningkat</a:t>
            </a:r>
            <a:endParaRPr lang="en-US" sz="1600" dirty="0"/>
          </a:p>
        </p:txBody>
      </p:sp>
      <p:pic>
        <p:nvPicPr>
          <p:cNvPr id="21" name="Picture 20">
            <a:extLst>
              <a:ext uri="{FF2B5EF4-FFF2-40B4-BE49-F238E27FC236}">
                <a16:creationId xmlns:a16="http://schemas.microsoft.com/office/drawing/2014/main" id="{01B487BC-179F-4FCE-A21E-BF74C19AE12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517523" y="690392"/>
            <a:ext cx="2819400" cy="1585912"/>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94747579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DC1DD2B-5D1E-8213-D834-44D948A34073}"/>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FE103407-2575-57C6-D6B5-48B28B03E882}"/>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FBAB1B19-212E-291E-73FE-F1E811E56A56}"/>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CD66DD58-0B08-4517-CDD8-9ADACCC62E1A}"/>
                    </a:ext>
                  </a:extLst>
                </p:cNvPr>
                <p:cNvPicPr>
                  <a:picLocks noChangeAspect="1" noChangeArrowheads="1"/>
                </p:cNvPicPr>
                <p:nvPr/>
              </p:nvPicPr>
              <p:blipFill>
                <a:blip r:embed="rId2"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DA834512-A629-1E70-CF48-8A2A2D9D8602}"/>
                    </a:ext>
                  </a:extLst>
                </p:cNvPr>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6" name="Picture 5" descr="A picture containing text&#10;&#10;Description automatically generated">
                <a:extLst>
                  <a:ext uri="{FF2B5EF4-FFF2-40B4-BE49-F238E27FC236}">
                    <a16:creationId xmlns:a16="http://schemas.microsoft.com/office/drawing/2014/main" id="{C3A47559-86C6-65DA-C234-91D29E3F681A}"/>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49BB8560-1FAC-B079-0188-5A5F1C48AF12}"/>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TextBox 34">
            <a:extLst>
              <a:ext uri="{FF2B5EF4-FFF2-40B4-BE49-F238E27FC236}">
                <a16:creationId xmlns:a16="http://schemas.microsoft.com/office/drawing/2014/main" id="{BA035A1F-BB6F-85C7-0C29-CC4842B3EF7F}"/>
              </a:ext>
            </a:extLst>
          </p:cNvPr>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it-IT" sz="2000" b="1" dirty="0">
                <a:solidFill>
                  <a:schemeClr val="bg1"/>
                </a:solidFill>
                <a:latin typeface="Candara" pitchFamily="34" charset="0"/>
              </a:rPr>
              <a:t>A. Produksi </a:t>
            </a:r>
            <a:endParaRPr lang="en-US" sz="2000" b="1" dirty="0">
              <a:solidFill>
                <a:schemeClr val="bg1"/>
              </a:solidFill>
              <a:latin typeface="Candara" pitchFamily="34" charset="0"/>
            </a:endParaRPr>
          </a:p>
        </p:txBody>
      </p:sp>
      <p:sp>
        <p:nvSpPr>
          <p:cNvPr id="11" name="TextBox 10">
            <a:extLst>
              <a:ext uri="{FF2B5EF4-FFF2-40B4-BE49-F238E27FC236}">
                <a16:creationId xmlns:a16="http://schemas.microsoft.com/office/drawing/2014/main" id="{9A3ABCA9-82C3-30DC-A44C-02BFFD7AF99B}"/>
              </a:ext>
            </a:extLst>
          </p:cNvPr>
          <p:cNvSpPr txBox="1"/>
          <p:nvPr/>
        </p:nvSpPr>
        <p:spPr>
          <a:xfrm>
            <a:off x="125505" y="596822"/>
            <a:ext cx="4603376" cy="369332"/>
          </a:xfrm>
          <a:prstGeom prst="rect">
            <a:avLst/>
          </a:prstGeom>
          <a:noFill/>
        </p:spPr>
        <p:txBody>
          <a:bodyPr wrap="square">
            <a:spAutoFit/>
          </a:bodyPr>
          <a:lstStyle/>
          <a:p>
            <a:r>
              <a:rPr lang="en-US" b="1" dirty="0"/>
              <a:t>4. </a:t>
            </a:r>
            <a:r>
              <a:rPr lang="en-US" b="1" dirty="0" err="1"/>
              <a:t>Teori</a:t>
            </a:r>
            <a:r>
              <a:rPr lang="en-US" b="1" dirty="0"/>
              <a:t> </a:t>
            </a:r>
            <a:r>
              <a:rPr lang="en-US" b="1" dirty="0" err="1"/>
              <a:t>Perilaku</a:t>
            </a:r>
            <a:r>
              <a:rPr lang="en-US" b="1" dirty="0"/>
              <a:t> </a:t>
            </a:r>
            <a:r>
              <a:rPr lang="en-US" b="1" dirty="0" err="1"/>
              <a:t>Konsumen</a:t>
            </a:r>
            <a:endParaRPr lang="id-ID" dirty="0"/>
          </a:p>
        </p:txBody>
      </p:sp>
      <p:sp>
        <p:nvSpPr>
          <p:cNvPr id="12" name="TextBox 11">
            <a:extLst>
              <a:ext uri="{FF2B5EF4-FFF2-40B4-BE49-F238E27FC236}">
                <a16:creationId xmlns:a16="http://schemas.microsoft.com/office/drawing/2014/main" id="{2C03DF45-F4A5-6367-D84A-32A6EA9C2D05}"/>
              </a:ext>
            </a:extLst>
          </p:cNvPr>
          <p:cNvSpPr txBox="1"/>
          <p:nvPr/>
        </p:nvSpPr>
        <p:spPr>
          <a:xfrm>
            <a:off x="174811" y="899281"/>
            <a:ext cx="2514600" cy="338554"/>
          </a:xfrm>
          <a:prstGeom prst="rect">
            <a:avLst/>
          </a:prstGeom>
          <a:noFill/>
        </p:spPr>
        <p:txBody>
          <a:bodyPr wrap="square" rtlCol="0">
            <a:spAutoFit/>
          </a:bodyPr>
          <a:lstStyle/>
          <a:p>
            <a:r>
              <a:rPr lang="id-ID" sz="1600" dirty="0" err="1"/>
              <a:t>a</a:t>
            </a:r>
            <a:r>
              <a:rPr lang="id-ID" sz="1600" dirty="0"/>
              <a:t>. Klasifikasi Faktor Produksi</a:t>
            </a:r>
          </a:p>
        </p:txBody>
      </p:sp>
      <p:sp>
        <p:nvSpPr>
          <p:cNvPr id="13" name="TextBox 12">
            <a:extLst>
              <a:ext uri="{FF2B5EF4-FFF2-40B4-BE49-F238E27FC236}">
                <a16:creationId xmlns:a16="http://schemas.microsoft.com/office/drawing/2014/main" id="{F140C9C0-20BE-D057-2D5D-742BC6F582C6}"/>
              </a:ext>
            </a:extLst>
          </p:cNvPr>
          <p:cNvSpPr txBox="1"/>
          <p:nvPr/>
        </p:nvSpPr>
        <p:spPr>
          <a:xfrm>
            <a:off x="381000" y="1156710"/>
            <a:ext cx="7848600" cy="1169551"/>
          </a:xfrm>
          <a:prstGeom prst="rect">
            <a:avLst/>
          </a:prstGeom>
          <a:noFill/>
        </p:spPr>
        <p:txBody>
          <a:bodyPr wrap="square" rtlCol="0">
            <a:spAutoFit/>
          </a:bodyPr>
          <a:lstStyle/>
          <a:p>
            <a:pPr algn="just"/>
            <a:r>
              <a:rPr lang="id-ID" sz="1400" dirty="0"/>
              <a:t>Untuk tujuan analisis proses produksi, faktor produksi (</a:t>
            </a:r>
            <a:r>
              <a:rPr lang="id-ID" sz="1400" dirty="0" err="1"/>
              <a:t>input</a:t>
            </a:r>
            <a:r>
              <a:rPr lang="id-ID" sz="1400" dirty="0"/>
              <a:t>) dapat dibedakan atas faktor produksi tetap dan faktor produksi variabel. Faktor produksi tetap adalah faktor produksi yang tidak dapat diubah jumlahnya dalam waktu tertentu. Contohnya adalah gedung, mesin, dan kendaraan. Faktor produksi variabel adalah faktor produksi yang dapat diubah dengan cepat dalam jangka pendek. Contohnya adalah tenaga kerja dan bahan baku.</a:t>
            </a:r>
          </a:p>
        </p:txBody>
      </p:sp>
      <p:sp>
        <p:nvSpPr>
          <p:cNvPr id="14" name="TextBox 13">
            <a:extLst>
              <a:ext uri="{FF2B5EF4-FFF2-40B4-BE49-F238E27FC236}">
                <a16:creationId xmlns:a16="http://schemas.microsoft.com/office/drawing/2014/main" id="{1B6FA42B-0021-69EE-2322-F5EA92C5F5E3}"/>
              </a:ext>
            </a:extLst>
          </p:cNvPr>
          <p:cNvSpPr txBox="1"/>
          <p:nvPr/>
        </p:nvSpPr>
        <p:spPr>
          <a:xfrm>
            <a:off x="174811" y="2402473"/>
            <a:ext cx="2514600" cy="338554"/>
          </a:xfrm>
          <a:prstGeom prst="rect">
            <a:avLst/>
          </a:prstGeom>
          <a:noFill/>
        </p:spPr>
        <p:txBody>
          <a:bodyPr wrap="square" rtlCol="0">
            <a:spAutoFit/>
          </a:bodyPr>
          <a:lstStyle/>
          <a:p>
            <a:r>
              <a:rPr lang="id-ID" sz="1600" dirty="0"/>
              <a:t>b. Fungsi Produksi</a:t>
            </a:r>
          </a:p>
        </p:txBody>
      </p:sp>
      <p:sp>
        <p:nvSpPr>
          <p:cNvPr id="15" name="TextBox 14">
            <a:extLst>
              <a:ext uri="{FF2B5EF4-FFF2-40B4-BE49-F238E27FC236}">
                <a16:creationId xmlns:a16="http://schemas.microsoft.com/office/drawing/2014/main" id="{CB40B63C-DDA8-2623-F689-610E1F41B756}"/>
              </a:ext>
            </a:extLst>
          </p:cNvPr>
          <p:cNvSpPr txBox="1"/>
          <p:nvPr/>
        </p:nvSpPr>
        <p:spPr>
          <a:xfrm>
            <a:off x="381000" y="2736114"/>
            <a:ext cx="7848600" cy="738664"/>
          </a:xfrm>
          <a:prstGeom prst="rect">
            <a:avLst/>
          </a:prstGeom>
          <a:noFill/>
        </p:spPr>
        <p:txBody>
          <a:bodyPr wrap="square" rtlCol="0">
            <a:spAutoFit/>
          </a:bodyPr>
          <a:lstStyle/>
          <a:p>
            <a:pPr algn="just"/>
            <a:r>
              <a:rPr lang="id-ID" sz="1400" dirty="0"/>
              <a:t>Fungsi produksi menunjukkan hubungan antara </a:t>
            </a:r>
            <a:r>
              <a:rPr lang="id-ID" sz="1400" dirty="0" err="1"/>
              <a:t>input</a:t>
            </a:r>
            <a:r>
              <a:rPr lang="id-ID" sz="1400" dirty="0"/>
              <a:t> dan </a:t>
            </a:r>
            <a:r>
              <a:rPr lang="id-ID" sz="1400" i="1" dirty="0" err="1"/>
              <a:t>output</a:t>
            </a:r>
            <a:r>
              <a:rPr lang="id-ID" sz="1400" i="1" dirty="0"/>
              <a:t> </a:t>
            </a:r>
            <a:r>
              <a:rPr lang="id-ID" sz="1400" dirty="0"/>
              <a:t>yang dapat dihasilkan oleh kombinasi </a:t>
            </a:r>
            <a:r>
              <a:rPr lang="id-ID" sz="1400" dirty="0" err="1"/>
              <a:t>input</a:t>
            </a:r>
            <a:r>
              <a:rPr lang="id-ID" sz="1400" dirty="0"/>
              <a:t> tersebut. Fungsi produksi sangat dipengaruhi oleh tingkat teknologi dalam menghasilkan </a:t>
            </a:r>
            <a:r>
              <a:rPr lang="id-ID" sz="1400" i="1" dirty="0" err="1"/>
              <a:t>output</a:t>
            </a:r>
            <a:r>
              <a:rPr lang="id-ID" sz="1400" i="1" dirty="0"/>
              <a:t>. </a:t>
            </a:r>
            <a:r>
              <a:rPr lang="id-ID" sz="1400" dirty="0"/>
              <a:t>Secara sistematis, fungsi produksi dapat dituliskan dalam persamaan berikut.</a:t>
            </a:r>
          </a:p>
        </p:txBody>
      </p:sp>
      <p:sp>
        <p:nvSpPr>
          <p:cNvPr id="16" name="Rounded Rectangle 15">
            <a:extLst>
              <a:ext uri="{FF2B5EF4-FFF2-40B4-BE49-F238E27FC236}">
                <a16:creationId xmlns:a16="http://schemas.microsoft.com/office/drawing/2014/main" id="{AD0EFF47-36B0-B807-93A6-D843DCA96EBF}"/>
              </a:ext>
            </a:extLst>
          </p:cNvPr>
          <p:cNvSpPr/>
          <p:nvPr/>
        </p:nvSpPr>
        <p:spPr>
          <a:xfrm>
            <a:off x="3097305" y="3474778"/>
            <a:ext cx="2415989" cy="430282"/>
          </a:xfrm>
          <a:prstGeom prst="roundRect">
            <a:avLst>
              <a:gd name="adj" fmla="val 41668"/>
            </a:avLst>
          </a:prstGeom>
          <a:solidFill>
            <a:schemeClr val="accent3">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d-ID" dirty="0" err="1">
                <a:solidFill>
                  <a:schemeClr val="tx1"/>
                </a:solidFill>
              </a:rPr>
              <a:t>Q</a:t>
            </a:r>
            <a:r>
              <a:rPr lang="id-ID" dirty="0">
                <a:solidFill>
                  <a:schemeClr val="tx1"/>
                </a:solidFill>
              </a:rPr>
              <a:t> = </a:t>
            </a:r>
            <a:r>
              <a:rPr lang="id-ID" i="1" dirty="0" err="1">
                <a:solidFill>
                  <a:schemeClr val="tx1"/>
                </a:solidFill>
              </a:rPr>
              <a:t>f</a:t>
            </a:r>
            <a:r>
              <a:rPr lang="id-ID" dirty="0">
                <a:solidFill>
                  <a:schemeClr val="tx1"/>
                </a:solidFill>
              </a:rPr>
              <a:t>(C, L, </a:t>
            </a:r>
            <a:r>
              <a:rPr lang="id-ID" dirty="0" err="1">
                <a:solidFill>
                  <a:schemeClr val="tx1"/>
                </a:solidFill>
              </a:rPr>
              <a:t>R</a:t>
            </a:r>
            <a:r>
              <a:rPr lang="id-ID" dirty="0">
                <a:solidFill>
                  <a:schemeClr val="tx1"/>
                </a:solidFill>
              </a:rPr>
              <a:t>, </a:t>
            </a:r>
            <a:r>
              <a:rPr lang="id-ID" dirty="0" err="1">
                <a:solidFill>
                  <a:schemeClr val="tx1"/>
                </a:solidFill>
              </a:rPr>
              <a:t>T</a:t>
            </a:r>
            <a:r>
              <a:rPr lang="id-ID" dirty="0">
                <a:solidFill>
                  <a:schemeClr val="tx1"/>
                </a:solidFill>
              </a:rPr>
              <a:t>)</a:t>
            </a:r>
          </a:p>
        </p:txBody>
      </p:sp>
    </p:spTree>
    <p:extLst>
      <p:ext uri="{BB962C8B-B14F-4D97-AF65-F5344CB8AC3E}">
        <p14:creationId xmlns:p14="http://schemas.microsoft.com/office/powerpoint/2010/main" val="386463009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2031</TotalTime>
  <Words>2735</Words>
  <Application>Microsoft Office PowerPoint</Application>
  <PresentationFormat>On-screen Show (16:9)</PresentationFormat>
  <Paragraphs>299</Paragraphs>
  <Slides>35</Slides>
  <Notes>21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35</vt:i4>
      </vt:variant>
    </vt:vector>
  </HeadingPairs>
  <TitlesOfParts>
    <vt:vector size="44" baseType="lpstr">
      <vt:lpstr>Arial</vt:lpstr>
      <vt:lpstr>Batang</vt:lpstr>
      <vt:lpstr>Calibri</vt:lpstr>
      <vt:lpstr>Calibri Light</vt:lpstr>
      <vt:lpstr>Cambria</vt:lpstr>
      <vt:lpstr>Cambria Math</vt:lpstr>
      <vt:lpstr>Candara</vt:lpstr>
      <vt:lpstr>Tahoma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Marsella Putri</dc:creator>
  <cp:lastModifiedBy>ERLNB43</cp:lastModifiedBy>
  <cp:revision>29</cp:revision>
  <dcterms:created xsi:type="dcterms:W3CDTF">2006-08-16T00:00:00Z</dcterms:created>
  <dcterms:modified xsi:type="dcterms:W3CDTF">2023-06-13T10:57:41Z</dcterms:modified>
</cp:coreProperties>
</file>